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saveSubsetFonts="1" autoCompressPictures="0">
  <p:sldMasterIdLst>
    <p:sldMasterId id="2147483674" r:id="rId4"/>
  </p:sldMasterIdLst>
  <p:notesMasterIdLst>
    <p:notesMasterId r:id="rId17"/>
  </p:notesMasterIdLst>
  <p:handoutMasterIdLst>
    <p:handoutMasterId r:id="rId18"/>
  </p:handoutMasterIdLst>
  <p:sldIdLst>
    <p:sldId id="2142533549" r:id="rId5"/>
    <p:sldId id="2142533551" r:id="rId6"/>
    <p:sldId id="2142533560" r:id="rId7"/>
    <p:sldId id="2142533562" r:id="rId8"/>
    <p:sldId id="2142533561" r:id="rId9"/>
    <p:sldId id="2142533565" r:id="rId10"/>
    <p:sldId id="2142533564" r:id="rId11"/>
    <p:sldId id="2142533566" r:id="rId12"/>
    <p:sldId id="2142533567" r:id="rId13"/>
    <p:sldId id="2142533568" r:id="rId14"/>
    <p:sldId id="2142533569" r:id="rId15"/>
    <p:sldId id="2142533557" r:id="rId16"/>
  </p:sldIdLst>
  <p:sldSz cx="12192000" cy="6858000"/>
  <p:notesSz cx="6889750" cy="10018713"/>
  <p:embeddedFontLst>
    <p:embeddedFont>
      <p:font typeface="Calibri" panose="020F0502020204030204" pitchFamily="34" charset="0"/>
      <p:regular r:id="rId19"/>
      <p:bold r:id="rId20"/>
      <p:italic r:id="rId21"/>
      <p:boldItalic r:id="rId22"/>
    </p:embeddedFont>
    <p:embeddedFont>
      <p:font typeface="Montserrat" panose="020B0604020202020204" charset="0"/>
      <p:regular r:id="rId23"/>
      <p:bold r:id="rId24"/>
      <p:italic r:id="rId25"/>
      <p:boldItalic r:id="rId26"/>
    </p:embeddedFont>
  </p:embeddedFontLst>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762DFDC-010C-5C4F-BA5C-65135AC397E6}">
          <p14:sldIdLst>
            <p14:sldId id="2142533549"/>
          </p14:sldIdLst>
        </p14:section>
        <p14:section name="P2 QUESTIONS" id="{109E7377-A246-4991-A83D-DC785A3029B3}">
          <p14:sldIdLst>
            <p14:sldId id="2142533551"/>
            <p14:sldId id="2142533560"/>
          </p14:sldIdLst>
        </p14:section>
        <p14:section name="QDA QUESTIONS" id="{9D483C1F-FD77-47DC-93A7-58EF23A6F668}">
          <p14:sldIdLst>
            <p14:sldId id="2142533562"/>
            <p14:sldId id="2142533561"/>
          </p14:sldIdLst>
        </p14:section>
        <p14:section name="Web App Questions" id="{E0E9B2FE-7E5F-4984-9CA8-D987E369A962}">
          <p14:sldIdLst>
            <p14:sldId id="2142533565"/>
            <p14:sldId id="2142533564"/>
            <p14:sldId id="2142533566"/>
            <p14:sldId id="2142533567"/>
            <p14:sldId id="2142533568"/>
            <p14:sldId id="2142533569"/>
          </p14:sldIdLst>
        </p14:section>
        <p14:section name="NOT IN LXP" id="{C4605366-CC5D-4EA4-A024-449D9286EC81}">
          <p14:sldIdLst>
            <p14:sldId id="214253355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1117" userDrawn="1">
          <p15:clr>
            <a:srgbClr val="A4A3A4"/>
          </p15:clr>
        </p15:guide>
        <p15:guide id="5" orient="horz" pos="1820" userDrawn="1">
          <p15:clr>
            <a:srgbClr val="A4A3A4"/>
          </p15:clr>
        </p15:guide>
        <p15:guide id="7" orient="horz" pos="3181" userDrawn="1">
          <p15:clr>
            <a:srgbClr val="A4A3A4"/>
          </p15:clr>
        </p15:guide>
        <p15:guide id="9" orient="horz" pos="323" userDrawn="1">
          <p15:clr>
            <a:srgbClr val="A4A3A4"/>
          </p15:clr>
        </p15:guide>
        <p15:guide id="11" pos="7265" userDrawn="1">
          <p15:clr>
            <a:srgbClr val="A4A3A4"/>
          </p15:clr>
        </p15:guide>
        <p15:guide id="12" pos="1005" userDrawn="1">
          <p15:clr>
            <a:srgbClr val="A4A3A4"/>
          </p15:clr>
        </p15:guide>
        <p15:guide id="13" orient="horz" pos="3997" userDrawn="1">
          <p15:clr>
            <a:srgbClr val="A4A3A4"/>
          </p15:clr>
        </p15:guide>
        <p15:guide id="14" orient="horz" pos="131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23F88"/>
    <a:srgbClr val="00BDF2"/>
    <a:srgbClr val="00BDF3"/>
    <a:srgbClr val="003E88"/>
    <a:srgbClr val="000000"/>
    <a:srgbClr val="75BEEA"/>
    <a:srgbClr val="19161F"/>
    <a:srgbClr val="291D24"/>
    <a:srgbClr val="00BEF4"/>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950F986-09AA-420E-8CE7-5275637CC5AE}" v="55" dt="2021-05-04T19:58:33.638"/>
    <p1510:client id="{7B18E0AD-D86F-43F8-85A0-24B098BCCD09}" v="190" dt="2021-05-05T05:48:08.6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80" autoAdjust="0"/>
    <p:restoredTop sz="69881" autoAdjust="0"/>
  </p:normalViewPr>
  <p:slideViewPr>
    <p:cSldViewPr snapToGrid="0" snapToObjects="1" showGuides="1">
      <p:cViewPr>
        <p:scale>
          <a:sx n="40" d="100"/>
          <a:sy n="40" d="100"/>
        </p:scale>
        <p:origin x="2227" y="408"/>
      </p:cViewPr>
      <p:guideLst>
        <p:guide orient="horz" pos="2160"/>
        <p:guide pos="3840"/>
        <p:guide orient="horz" pos="1117"/>
        <p:guide orient="horz" pos="1820"/>
        <p:guide orient="horz" pos="3181"/>
        <p:guide orient="horz" pos="323"/>
        <p:guide pos="7265"/>
        <p:guide pos="1005"/>
        <p:guide orient="horz" pos="3997"/>
        <p:guide orient="horz" pos="1313"/>
      </p:guideLst>
    </p:cSldViewPr>
  </p:slideViewPr>
  <p:notesTextViewPr>
    <p:cViewPr>
      <p:scale>
        <a:sx n="3" d="2"/>
        <a:sy n="3" d="2"/>
      </p:scale>
      <p:origin x="0" y="0"/>
    </p:cViewPr>
  </p:notesTextViewPr>
  <p:sorterViewPr>
    <p:cViewPr>
      <p:scale>
        <a:sx n="71" d="100"/>
        <a:sy n="71" d="100"/>
      </p:scale>
      <p:origin x="0" y="0"/>
    </p:cViewPr>
  </p:sorterViewPr>
  <p:notesViewPr>
    <p:cSldViewPr snapToGrid="0" snapToObjects="1">
      <p:cViewPr varScale="1">
        <p:scale>
          <a:sx n="123" d="100"/>
          <a:sy n="123" d="100"/>
        </p:scale>
        <p:origin x="497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26" Type="http://schemas.openxmlformats.org/officeDocument/2006/relationships/font" Target="fonts/font8.fntdata"/><Relationship Id="rId3" Type="http://schemas.openxmlformats.org/officeDocument/2006/relationships/customXml" Target="../customXml/item3.xml"/><Relationship Id="rId21" Type="http://schemas.openxmlformats.org/officeDocument/2006/relationships/font" Target="fonts/font3.fntdata"/><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openxmlformats.org/officeDocument/2006/relationships/font" Target="fonts/font7.fntdata"/><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font" Target="fonts/font2.fntdata"/><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6.fntdata"/><Relationship Id="rId32"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font" Target="fonts/font5.fntdata"/><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font" Target="fonts/font1.fntdata"/><Relationship Id="rId31"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font" Target="fonts/font4.fntdata"/><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into Ivy" userId="3f7de10f-ef2e-443d-82fb-35743912ecbd" providerId="ADAL" clId="{3950F986-09AA-420E-8CE7-5275637CC5AE}"/>
    <pc:docChg chg="undo custSel addSld delSld modSld sldOrd addSection modSection">
      <pc:chgData name="Pinto Ivy" userId="3f7de10f-ef2e-443d-82fb-35743912ecbd" providerId="ADAL" clId="{3950F986-09AA-420E-8CE7-5275637CC5AE}" dt="2021-05-04T20:04:59.818" v="471" actId="20577"/>
      <pc:docMkLst>
        <pc:docMk/>
      </pc:docMkLst>
      <pc:sldChg chg="addSp delSp modSp mod">
        <pc:chgData name="Pinto Ivy" userId="3f7de10f-ef2e-443d-82fb-35743912ecbd" providerId="ADAL" clId="{3950F986-09AA-420E-8CE7-5275637CC5AE}" dt="2021-05-04T15:50:39.922" v="71" actId="20577"/>
        <pc:sldMkLst>
          <pc:docMk/>
          <pc:sldMk cId="3808549567" sldId="2142533551"/>
        </pc:sldMkLst>
        <pc:spChg chg="mod">
          <ac:chgData name="Pinto Ivy" userId="3f7de10f-ef2e-443d-82fb-35743912ecbd" providerId="ADAL" clId="{3950F986-09AA-420E-8CE7-5275637CC5AE}" dt="2021-05-04T15:50:39.922" v="71" actId="20577"/>
          <ac:spMkLst>
            <pc:docMk/>
            <pc:sldMk cId="3808549567" sldId="2142533551"/>
            <ac:spMk id="3" creationId="{08AAE5D5-0B58-4095-96BA-7915F0624C77}"/>
          </ac:spMkLst>
        </pc:spChg>
        <pc:spChg chg="mod">
          <ac:chgData name="Pinto Ivy" userId="3f7de10f-ef2e-443d-82fb-35743912ecbd" providerId="ADAL" clId="{3950F986-09AA-420E-8CE7-5275637CC5AE}" dt="2021-05-04T15:48:39.985" v="67" actId="1076"/>
          <ac:spMkLst>
            <pc:docMk/>
            <pc:sldMk cId="3808549567" sldId="2142533551"/>
            <ac:spMk id="4" creationId="{4E909090-C41C-44B0-9F1B-E29817E87819}"/>
          </ac:spMkLst>
        </pc:spChg>
        <pc:spChg chg="mod">
          <ac:chgData name="Pinto Ivy" userId="3f7de10f-ef2e-443d-82fb-35743912ecbd" providerId="ADAL" clId="{3950F986-09AA-420E-8CE7-5275637CC5AE}" dt="2021-05-04T15:41:26.846" v="21" actId="2711"/>
          <ac:spMkLst>
            <pc:docMk/>
            <pc:sldMk cId="3808549567" sldId="2142533551"/>
            <ac:spMk id="5" creationId="{986C10E0-844D-45CB-A84C-9ACB256EFC3A}"/>
          </ac:spMkLst>
        </pc:spChg>
        <pc:spChg chg="add del mod">
          <ac:chgData name="Pinto Ivy" userId="3f7de10f-ef2e-443d-82fb-35743912ecbd" providerId="ADAL" clId="{3950F986-09AA-420E-8CE7-5275637CC5AE}" dt="2021-05-04T15:47:30.010" v="58"/>
          <ac:spMkLst>
            <pc:docMk/>
            <pc:sldMk cId="3808549567" sldId="2142533551"/>
            <ac:spMk id="6" creationId="{CF7CDFA5-B4FB-4370-9BC5-702E2AB6FABC}"/>
          </ac:spMkLst>
        </pc:spChg>
        <pc:spChg chg="add mod">
          <ac:chgData name="Pinto Ivy" userId="3f7de10f-ef2e-443d-82fb-35743912ecbd" providerId="ADAL" clId="{3950F986-09AA-420E-8CE7-5275637CC5AE}" dt="2021-05-04T15:47:44.309" v="62"/>
          <ac:spMkLst>
            <pc:docMk/>
            <pc:sldMk cId="3808549567" sldId="2142533551"/>
            <ac:spMk id="10" creationId="{103E421D-78BA-4125-A8D6-3E7239B350DF}"/>
          </ac:spMkLst>
        </pc:spChg>
        <pc:picChg chg="del">
          <ac:chgData name="Pinto Ivy" userId="3f7de10f-ef2e-443d-82fb-35743912ecbd" providerId="ADAL" clId="{3950F986-09AA-420E-8CE7-5275637CC5AE}" dt="2021-05-04T15:47:28.824" v="57" actId="478"/>
          <ac:picMkLst>
            <pc:docMk/>
            <pc:sldMk cId="3808549567" sldId="2142533551"/>
            <ac:picMk id="7" creationId="{17B884E3-72C2-4CC0-9CC3-CA8CCA39AFD2}"/>
          </ac:picMkLst>
        </pc:picChg>
        <pc:picChg chg="add mod">
          <ac:chgData name="Pinto Ivy" userId="3f7de10f-ef2e-443d-82fb-35743912ecbd" providerId="ADAL" clId="{3950F986-09AA-420E-8CE7-5275637CC5AE}" dt="2021-05-04T15:47:31.508" v="60" actId="962"/>
          <ac:picMkLst>
            <pc:docMk/>
            <pc:sldMk cId="3808549567" sldId="2142533551"/>
            <ac:picMk id="9" creationId="{D8B4A0DF-B4FC-4FE0-9714-415E80CE07BC}"/>
          </ac:picMkLst>
        </pc:picChg>
      </pc:sldChg>
      <pc:sldChg chg="addSp modSp add mod">
        <pc:chgData name="Pinto Ivy" userId="3f7de10f-ef2e-443d-82fb-35743912ecbd" providerId="ADAL" clId="{3950F986-09AA-420E-8CE7-5275637CC5AE}" dt="2021-05-04T15:40:59.961" v="14"/>
        <pc:sldMkLst>
          <pc:docMk/>
          <pc:sldMk cId="1233692843" sldId="2142533559"/>
        </pc:sldMkLst>
        <pc:spChg chg="add mod ord">
          <ac:chgData name="Pinto Ivy" userId="3f7de10f-ef2e-443d-82fb-35743912ecbd" providerId="ADAL" clId="{3950F986-09AA-420E-8CE7-5275637CC5AE}" dt="2021-05-04T15:40:59.961" v="14"/>
          <ac:spMkLst>
            <pc:docMk/>
            <pc:sldMk cId="1233692843" sldId="2142533559"/>
            <ac:spMk id="2" creationId="{C9C254F6-4F65-4699-AA10-73C7E043EE89}"/>
          </ac:spMkLst>
        </pc:spChg>
      </pc:sldChg>
      <pc:sldChg chg="addSp delSp modSp add mod">
        <pc:chgData name="Pinto Ivy" userId="3f7de10f-ef2e-443d-82fb-35743912ecbd" providerId="ADAL" clId="{3950F986-09AA-420E-8CE7-5275637CC5AE}" dt="2021-05-04T19:13:20.016" v="141" actId="1076"/>
        <pc:sldMkLst>
          <pc:docMk/>
          <pc:sldMk cId="3436363309" sldId="2142533560"/>
        </pc:sldMkLst>
        <pc:spChg chg="add mod ord">
          <ac:chgData name="Pinto Ivy" userId="3f7de10f-ef2e-443d-82fb-35743912ecbd" providerId="ADAL" clId="{3950F986-09AA-420E-8CE7-5275637CC5AE}" dt="2021-05-04T18:59:36.806" v="88"/>
          <ac:spMkLst>
            <pc:docMk/>
            <pc:sldMk cId="3436363309" sldId="2142533560"/>
            <ac:spMk id="2" creationId="{04E02D50-D4EF-4EDC-98D7-CDA43140B0AB}"/>
          </ac:spMkLst>
        </pc:spChg>
        <pc:spChg chg="del">
          <ac:chgData name="Pinto Ivy" userId="3f7de10f-ef2e-443d-82fb-35743912ecbd" providerId="ADAL" clId="{3950F986-09AA-420E-8CE7-5275637CC5AE}" dt="2021-05-04T19:13:13.213" v="139" actId="478"/>
          <ac:spMkLst>
            <pc:docMk/>
            <pc:sldMk cId="3436363309" sldId="2142533560"/>
            <ac:spMk id="3" creationId="{08AAE5D5-0B58-4095-96BA-7915F0624C77}"/>
          </ac:spMkLst>
        </pc:spChg>
        <pc:spChg chg="mod">
          <ac:chgData name="Pinto Ivy" userId="3f7de10f-ef2e-443d-82fb-35743912ecbd" providerId="ADAL" clId="{3950F986-09AA-420E-8CE7-5275637CC5AE}" dt="2021-05-04T19:13:20.016" v="141" actId="1076"/>
          <ac:spMkLst>
            <pc:docMk/>
            <pc:sldMk cId="3436363309" sldId="2142533560"/>
            <ac:spMk id="4" creationId="{4E909090-C41C-44B0-9F1B-E29817E87819}"/>
          </ac:spMkLst>
        </pc:spChg>
        <pc:spChg chg="add del mod">
          <ac:chgData name="Pinto Ivy" userId="3f7de10f-ef2e-443d-82fb-35743912ecbd" providerId="ADAL" clId="{3950F986-09AA-420E-8CE7-5275637CC5AE}" dt="2021-05-04T19:11:36.526" v="90"/>
          <ac:spMkLst>
            <pc:docMk/>
            <pc:sldMk cId="3436363309" sldId="2142533560"/>
            <ac:spMk id="7" creationId="{44FCC8AF-DBE2-4771-9673-101BDD45CB89}"/>
          </ac:spMkLst>
        </pc:spChg>
        <pc:spChg chg="add del mod">
          <ac:chgData name="Pinto Ivy" userId="3f7de10f-ef2e-443d-82fb-35743912ecbd" providerId="ADAL" clId="{3950F986-09AA-420E-8CE7-5275637CC5AE}" dt="2021-05-04T19:11:47.962" v="94"/>
          <ac:spMkLst>
            <pc:docMk/>
            <pc:sldMk cId="3436363309" sldId="2142533560"/>
            <ac:spMk id="12" creationId="{6CD5F716-FAB1-459E-83BF-11B95DFD9D1A}"/>
          </ac:spMkLst>
        </pc:spChg>
        <pc:spChg chg="add del mod">
          <ac:chgData name="Pinto Ivy" userId="3f7de10f-ef2e-443d-82fb-35743912ecbd" providerId="ADAL" clId="{3950F986-09AA-420E-8CE7-5275637CC5AE}" dt="2021-05-04T19:13:16.427" v="140" actId="478"/>
          <ac:spMkLst>
            <pc:docMk/>
            <pc:sldMk cId="3436363309" sldId="2142533560"/>
            <ac:spMk id="14" creationId="{F46B98EA-42A8-41AA-A230-E785FFF2345E}"/>
          </ac:spMkLst>
        </pc:spChg>
        <pc:picChg chg="del">
          <ac:chgData name="Pinto Ivy" userId="3f7de10f-ef2e-443d-82fb-35743912ecbd" providerId="ADAL" clId="{3950F986-09AA-420E-8CE7-5275637CC5AE}" dt="2021-05-04T19:11:35.663" v="89" actId="478"/>
          <ac:picMkLst>
            <pc:docMk/>
            <pc:sldMk cId="3436363309" sldId="2142533560"/>
            <ac:picMk id="9" creationId="{D8B4A0DF-B4FC-4FE0-9714-415E80CE07BC}"/>
          </ac:picMkLst>
        </pc:picChg>
        <pc:picChg chg="add mod ord">
          <ac:chgData name="Pinto Ivy" userId="3f7de10f-ef2e-443d-82fb-35743912ecbd" providerId="ADAL" clId="{3950F986-09AA-420E-8CE7-5275637CC5AE}" dt="2021-05-04T19:11:51.263" v="95" actId="167"/>
          <ac:picMkLst>
            <pc:docMk/>
            <pc:sldMk cId="3436363309" sldId="2142533560"/>
            <ac:picMk id="11" creationId="{BAF94049-D4E6-447C-8363-3A92BF151BB9}"/>
          </ac:picMkLst>
        </pc:picChg>
      </pc:sldChg>
      <pc:sldChg chg="addSp delSp modSp add mod ord">
        <pc:chgData name="Pinto Ivy" userId="3f7de10f-ef2e-443d-82fb-35743912ecbd" providerId="ADAL" clId="{3950F986-09AA-420E-8CE7-5275637CC5AE}" dt="2021-05-04T19:30:51.345" v="215" actId="2711"/>
        <pc:sldMkLst>
          <pc:docMk/>
          <pc:sldMk cId="569149573" sldId="2142533561"/>
        </pc:sldMkLst>
        <pc:spChg chg="add mod ord">
          <ac:chgData name="Pinto Ivy" userId="3f7de10f-ef2e-443d-82fb-35743912ecbd" providerId="ADAL" clId="{3950F986-09AA-420E-8CE7-5275637CC5AE}" dt="2021-05-04T19:30:51.345" v="215" actId="2711"/>
          <ac:spMkLst>
            <pc:docMk/>
            <pc:sldMk cId="569149573" sldId="2142533561"/>
            <ac:spMk id="2" creationId="{4E531D5C-7501-42B7-AADD-1BE20C94B9FB}"/>
          </ac:spMkLst>
        </pc:spChg>
        <pc:spChg chg="mod">
          <ac:chgData name="Pinto Ivy" userId="3f7de10f-ef2e-443d-82fb-35743912ecbd" providerId="ADAL" clId="{3950F986-09AA-420E-8CE7-5275637CC5AE}" dt="2021-05-04T19:30:51.345" v="215" actId="2711"/>
          <ac:spMkLst>
            <pc:docMk/>
            <pc:sldMk cId="569149573" sldId="2142533561"/>
            <ac:spMk id="3" creationId="{08AAE5D5-0B58-4095-96BA-7915F0624C77}"/>
          </ac:spMkLst>
        </pc:spChg>
        <pc:spChg chg="mod">
          <ac:chgData name="Pinto Ivy" userId="3f7de10f-ef2e-443d-82fb-35743912ecbd" providerId="ADAL" clId="{3950F986-09AA-420E-8CE7-5275637CC5AE}" dt="2021-05-04T19:30:51.345" v="215" actId="2711"/>
          <ac:spMkLst>
            <pc:docMk/>
            <pc:sldMk cId="569149573" sldId="2142533561"/>
            <ac:spMk id="4" creationId="{4E909090-C41C-44B0-9F1B-E29817E87819}"/>
          </ac:spMkLst>
        </pc:spChg>
        <pc:spChg chg="mod">
          <ac:chgData name="Pinto Ivy" userId="3f7de10f-ef2e-443d-82fb-35743912ecbd" providerId="ADAL" clId="{3950F986-09AA-420E-8CE7-5275637CC5AE}" dt="2021-05-04T19:30:51.345" v="215" actId="2711"/>
          <ac:spMkLst>
            <pc:docMk/>
            <pc:sldMk cId="569149573" sldId="2142533561"/>
            <ac:spMk id="5" creationId="{986C10E0-844D-45CB-A84C-9ACB256EFC3A}"/>
          </ac:spMkLst>
        </pc:spChg>
        <pc:spChg chg="add mod">
          <ac:chgData name="Pinto Ivy" userId="3f7de10f-ef2e-443d-82fb-35743912ecbd" providerId="ADAL" clId="{3950F986-09AA-420E-8CE7-5275637CC5AE}" dt="2021-05-04T19:29:58.446" v="206" actId="478"/>
          <ac:spMkLst>
            <pc:docMk/>
            <pc:sldMk cId="569149573" sldId="2142533561"/>
            <ac:spMk id="7" creationId="{CC7DAE57-4284-4FD9-B2DD-598EC715753C}"/>
          </ac:spMkLst>
        </pc:spChg>
        <pc:spChg chg="mod">
          <ac:chgData name="Pinto Ivy" userId="3f7de10f-ef2e-443d-82fb-35743912ecbd" providerId="ADAL" clId="{3950F986-09AA-420E-8CE7-5275637CC5AE}" dt="2021-05-04T19:30:51.345" v="215" actId="2711"/>
          <ac:spMkLst>
            <pc:docMk/>
            <pc:sldMk cId="569149573" sldId="2142533561"/>
            <ac:spMk id="10" creationId="{103E421D-78BA-4125-A8D6-3E7239B350DF}"/>
          </ac:spMkLst>
        </pc:spChg>
        <pc:spChg chg="add mod">
          <ac:chgData name="Pinto Ivy" userId="3f7de10f-ef2e-443d-82fb-35743912ecbd" providerId="ADAL" clId="{3950F986-09AA-420E-8CE7-5275637CC5AE}" dt="2021-05-04T19:30:51.345" v="215" actId="2711"/>
          <ac:spMkLst>
            <pc:docMk/>
            <pc:sldMk cId="569149573" sldId="2142533561"/>
            <ac:spMk id="12" creationId="{F7DBBA3E-262D-42DC-A28A-769FAE69B4A2}"/>
          </ac:spMkLst>
        </pc:spChg>
        <pc:picChg chg="del">
          <ac:chgData name="Pinto Ivy" userId="3f7de10f-ef2e-443d-82fb-35743912ecbd" providerId="ADAL" clId="{3950F986-09AA-420E-8CE7-5275637CC5AE}" dt="2021-05-04T19:29:58.446" v="206" actId="478"/>
          <ac:picMkLst>
            <pc:docMk/>
            <pc:sldMk cId="569149573" sldId="2142533561"/>
            <ac:picMk id="9" creationId="{D8B4A0DF-B4FC-4FE0-9714-415E80CE07BC}"/>
          </ac:picMkLst>
        </pc:picChg>
        <pc:picChg chg="add mod">
          <ac:chgData name="Pinto Ivy" userId="3f7de10f-ef2e-443d-82fb-35743912ecbd" providerId="ADAL" clId="{3950F986-09AA-420E-8CE7-5275637CC5AE}" dt="2021-05-04T19:30:27.956" v="213" actId="14100"/>
          <ac:picMkLst>
            <pc:docMk/>
            <pc:sldMk cId="569149573" sldId="2142533561"/>
            <ac:picMk id="11" creationId="{63803355-8883-41FC-958C-00829BE9B007}"/>
          </ac:picMkLst>
        </pc:picChg>
      </pc:sldChg>
      <pc:sldChg chg="addSp delSp modSp add mod ord">
        <pc:chgData name="Pinto Ivy" userId="3f7de10f-ef2e-443d-82fb-35743912ecbd" providerId="ADAL" clId="{3950F986-09AA-420E-8CE7-5275637CC5AE}" dt="2021-05-04T19:31:28.194" v="216" actId="14100"/>
        <pc:sldMkLst>
          <pc:docMk/>
          <pc:sldMk cId="1097112265" sldId="2142533562"/>
        </pc:sldMkLst>
        <pc:spChg chg="add mod ord">
          <ac:chgData name="Pinto Ivy" userId="3f7de10f-ef2e-443d-82fb-35743912ecbd" providerId="ADAL" clId="{3950F986-09AA-420E-8CE7-5275637CC5AE}" dt="2021-05-04T19:26:33.035" v="174"/>
          <ac:spMkLst>
            <pc:docMk/>
            <pc:sldMk cId="1097112265" sldId="2142533562"/>
            <ac:spMk id="3" creationId="{C6A26E2E-AEBC-4C73-A0A4-E8DDA9E0A7CC}"/>
          </ac:spMkLst>
        </pc:spChg>
        <pc:spChg chg="mod">
          <ac:chgData name="Pinto Ivy" userId="3f7de10f-ef2e-443d-82fb-35743912ecbd" providerId="ADAL" clId="{3950F986-09AA-420E-8CE7-5275637CC5AE}" dt="2021-05-04T19:27:05.143" v="183"/>
          <ac:spMkLst>
            <pc:docMk/>
            <pc:sldMk cId="1097112265" sldId="2142533562"/>
            <ac:spMk id="4" creationId="{4E909090-C41C-44B0-9F1B-E29817E87819}"/>
          </ac:spMkLst>
        </pc:spChg>
        <pc:spChg chg="add mod">
          <ac:chgData name="Pinto Ivy" userId="3f7de10f-ef2e-443d-82fb-35743912ecbd" providerId="ADAL" clId="{3950F986-09AA-420E-8CE7-5275637CC5AE}" dt="2021-05-04T19:29:33.816" v="201" actId="1076"/>
          <ac:spMkLst>
            <pc:docMk/>
            <pc:sldMk cId="1097112265" sldId="2142533562"/>
            <ac:spMk id="7" creationId="{109E3C14-DDBE-448E-894E-2D3410BD1486}"/>
          </ac:spMkLst>
        </pc:spChg>
        <pc:spChg chg="add mod">
          <ac:chgData name="Pinto Ivy" userId="3f7de10f-ef2e-443d-82fb-35743912ecbd" providerId="ADAL" clId="{3950F986-09AA-420E-8CE7-5275637CC5AE}" dt="2021-05-04T19:29:53.302" v="205" actId="1036"/>
          <ac:spMkLst>
            <pc:docMk/>
            <pc:sldMk cId="1097112265" sldId="2142533562"/>
            <ac:spMk id="13" creationId="{B85EC19B-C9F9-45BE-BEBF-17B939FBB4FF}"/>
          </ac:spMkLst>
        </pc:spChg>
        <pc:picChg chg="del">
          <ac:chgData name="Pinto Ivy" userId="3f7de10f-ef2e-443d-82fb-35743912ecbd" providerId="ADAL" clId="{3950F986-09AA-420E-8CE7-5275637CC5AE}" dt="2021-05-04T19:29:07.914" v="191" actId="478"/>
          <ac:picMkLst>
            <pc:docMk/>
            <pc:sldMk cId="1097112265" sldId="2142533562"/>
            <ac:picMk id="11" creationId="{BAF94049-D4E6-447C-8363-3A92BF151BB9}"/>
          </ac:picMkLst>
        </pc:picChg>
        <pc:picChg chg="add mod ord">
          <ac:chgData name="Pinto Ivy" userId="3f7de10f-ef2e-443d-82fb-35743912ecbd" providerId="ADAL" clId="{3950F986-09AA-420E-8CE7-5275637CC5AE}" dt="2021-05-04T19:31:28.194" v="216" actId="14100"/>
          <ac:picMkLst>
            <pc:docMk/>
            <pc:sldMk cId="1097112265" sldId="2142533562"/>
            <ac:picMk id="12" creationId="{45A6DD54-3149-479F-A3CA-4B9FAF94C77E}"/>
          </ac:picMkLst>
        </pc:picChg>
      </pc:sldChg>
      <pc:sldChg chg="addSp modSp add del mod">
        <pc:chgData name="Pinto Ivy" userId="3f7de10f-ef2e-443d-82fb-35743912ecbd" providerId="ADAL" clId="{3950F986-09AA-420E-8CE7-5275637CC5AE}" dt="2021-05-04T19:42:08.883" v="248" actId="47"/>
        <pc:sldMkLst>
          <pc:docMk/>
          <pc:sldMk cId="1064721945" sldId="2142533563"/>
        </pc:sldMkLst>
        <pc:spChg chg="add mod ord">
          <ac:chgData name="Pinto Ivy" userId="3f7de10f-ef2e-443d-82fb-35743912ecbd" providerId="ADAL" clId="{3950F986-09AA-420E-8CE7-5275637CC5AE}" dt="2021-05-04T19:41:42.227" v="233"/>
          <ac:spMkLst>
            <pc:docMk/>
            <pc:sldMk cId="1064721945" sldId="2142533563"/>
            <ac:spMk id="6" creationId="{5D3C7AAC-9890-471A-B5DD-C292423FA5E9}"/>
          </ac:spMkLst>
        </pc:spChg>
      </pc:sldChg>
      <pc:sldChg chg="addSp delSp modSp add mod">
        <pc:chgData name="Pinto Ivy" userId="3f7de10f-ef2e-443d-82fb-35743912ecbd" providerId="ADAL" clId="{3950F986-09AA-420E-8CE7-5275637CC5AE}" dt="2021-05-04T20:04:59.818" v="471" actId="20577"/>
        <pc:sldMkLst>
          <pc:docMk/>
          <pc:sldMk cId="3320949896" sldId="2142533564"/>
        </pc:sldMkLst>
        <pc:spChg chg="mod">
          <ac:chgData name="Pinto Ivy" userId="3f7de10f-ef2e-443d-82fb-35743912ecbd" providerId="ADAL" clId="{3950F986-09AA-420E-8CE7-5275637CC5AE}" dt="2021-05-04T20:04:59.818" v="471" actId="20577"/>
          <ac:spMkLst>
            <pc:docMk/>
            <pc:sldMk cId="3320949896" sldId="2142533564"/>
            <ac:spMk id="4" creationId="{4E909090-C41C-44B0-9F1B-E29817E87819}"/>
          </ac:spMkLst>
        </pc:spChg>
        <pc:spChg chg="add mod ord">
          <ac:chgData name="Pinto Ivy" userId="3f7de10f-ef2e-443d-82fb-35743912ecbd" providerId="ADAL" clId="{3950F986-09AA-420E-8CE7-5275637CC5AE}" dt="2021-05-04T19:41:42.234" v="247"/>
          <ac:spMkLst>
            <pc:docMk/>
            <pc:sldMk cId="3320949896" sldId="2142533564"/>
            <ac:spMk id="6" creationId="{538B2ACE-73F4-461C-B71A-F103496BA948}"/>
          </ac:spMkLst>
        </pc:spChg>
        <pc:spChg chg="del">
          <ac:chgData name="Pinto Ivy" userId="3f7de10f-ef2e-443d-82fb-35743912ecbd" providerId="ADAL" clId="{3950F986-09AA-420E-8CE7-5275637CC5AE}" dt="2021-05-04T19:50:05.243" v="354"/>
          <ac:spMkLst>
            <pc:docMk/>
            <pc:sldMk cId="3320949896" sldId="2142533564"/>
            <ac:spMk id="7" creationId="{CC7DAE57-4284-4FD9-B2DD-598EC715753C}"/>
          </ac:spMkLst>
        </pc:spChg>
        <pc:spChg chg="add del mod">
          <ac:chgData name="Pinto Ivy" userId="3f7de10f-ef2e-443d-82fb-35743912ecbd" providerId="ADAL" clId="{3950F986-09AA-420E-8CE7-5275637CC5AE}" dt="2021-05-04T19:57:52.252" v="373"/>
          <ac:spMkLst>
            <pc:docMk/>
            <pc:sldMk cId="3320949896" sldId="2142533564"/>
            <ac:spMk id="14" creationId="{CBAEDE5E-CAF6-4982-BC1D-35DE8631711E}"/>
          </ac:spMkLst>
        </pc:spChg>
        <pc:spChg chg="add mod">
          <ac:chgData name="Pinto Ivy" userId="3f7de10f-ef2e-443d-82fb-35743912ecbd" providerId="ADAL" clId="{3950F986-09AA-420E-8CE7-5275637CC5AE}" dt="2021-05-04T19:58:01.883" v="394" actId="1037"/>
          <ac:spMkLst>
            <pc:docMk/>
            <pc:sldMk cId="3320949896" sldId="2142533564"/>
            <ac:spMk id="17" creationId="{726F5C50-BD55-46EF-996B-FF97405BF5A0}"/>
          </ac:spMkLst>
        </pc:spChg>
        <pc:picChg chg="add del mod">
          <ac:chgData name="Pinto Ivy" userId="3f7de10f-ef2e-443d-82fb-35743912ecbd" providerId="ADAL" clId="{3950F986-09AA-420E-8CE7-5275637CC5AE}" dt="2021-05-04T19:57:51.031" v="372" actId="478"/>
          <ac:picMkLst>
            <pc:docMk/>
            <pc:sldMk cId="3320949896" sldId="2142533564"/>
            <ac:picMk id="9" creationId="{55611C72-1FDF-400B-A1DD-934579AB373D}"/>
          </ac:picMkLst>
        </pc:picChg>
        <pc:picChg chg="del">
          <ac:chgData name="Pinto Ivy" userId="3f7de10f-ef2e-443d-82fb-35743912ecbd" providerId="ADAL" clId="{3950F986-09AA-420E-8CE7-5275637CC5AE}" dt="2021-05-04T19:42:19.314" v="266" actId="478"/>
          <ac:picMkLst>
            <pc:docMk/>
            <pc:sldMk cId="3320949896" sldId="2142533564"/>
            <ac:picMk id="11" creationId="{63803355-8883-41FC-958C-00829BE9B007}"/>
          </ac:picMkLst>
        </pc:picChg>
        <pc:picChg chg="add mod">
          <ac:chgData name="Pinto Ivy" userId="3f7de10f-ef2e-443d-82fb-35743912ecbd" providerId="ADAL" clId="{3950F986-09AA-420E-8CE7-5275637CC5AE}" dt="2021-05-04T19:57:53.738" v="374" actId="27614"/>
          <ac:picMkLst>
            <pc:docMk/>
            <pc:sldMk cId="3320949896" sldId="2142533564"/>
            <ac:picMk id="16" creationId="{96FD22A5-7308-4416-96A5-27B4546F36AB}"/>
          </ac:picMkLst>
        </pc:picChg>
      </pc:sldChg>
      <pc:sldChg chg="addSp delSp modSp add mod ord">
        <pc:chgData name="Pinto Ivy" userId="3f7de10f-ef2e-443d-82fb-35743912ecbd" providerId="ADAL" clId="{3950F986-09AA-420E-8CE7-5275637CC5AE}" dt="2021-05-04T19:59:43.940" v="412" actId="255"/>
        <pc:sldMkLst>
          <pc:docMk/>
          <pc:sldMk cId="4128499870" sldId="2142533565"/>
        </pc:sldMkLst>
        <pc:spChg chg="mod">
          <ac:chgData name="Pinto Ivy" userId="3f7de10f-ef2e-443d-82fb-35743912ecbd" providerId="ADAL" clId="{3950F986-09AA-420E-8CE7-5275637CC5AE}" dt="2021-05-04T19:59:43.940" v="412" actId="255"/>
          <ac:spMkLst>
            <pc:docMk/>
            <pc:sldMk cId="4128499870" sldId="2142533565"/>
            <ac:spMk id="4" creationId="{4E909090-C41C-44B0-9F1B-E29817E87819}"/>
          </ac:spMkLst>
        </pc:spChg>
        <pc:spChg chg="del">
          <ac:chgData name="Pinto Ivy" userId="3f7de10f-ef2e-443d-82fb-35743912ecbd" providerId="ADAL" clId="{3950F986-09AA-420E-8CE7-5275637CC5AE}" dt="2021-05-04T19:51:01.900" v="357"/>
          <ac:spMkLst>
            <pc:docMk/>
            <pc:sldMk cId="4128499870" sldId="2142533565"/>
            <ac:spMk id="7" creationId="{CC7DAE57-4284-4FD9-B2DD-598EC715753C}"/>
          </ac:spMkLst>
        </pc:spChg>
        <pc:spChg chg="add mod ord">
          <ac:chgData name="Pinto Ivy" userId="3f7de10f-ef2e-443d-82fb-35743912ecbd" providerId="ADAL" clId="{3950F986-09AA-420E-8CE7-5275637CC5AE}" dt="2021-05-04T19:42:12.079" v="263"/>
          <ac:spMkLst>
            <pc:docMk/>
            <pc:sldMk cId="4128499870" sldId="2142533565"/>
            <ac:spMk id="8" creationId="{703C10A4-C3E1-40CA-84E5-F1316FE2751C}"/>
          </ac:spMkLst>
        </pc:spChg>
        <pc:spChg chg="add del mod">
          <ac:chgData name="Pinto Ivy" userId="3f7de10f-ef2e-443d-82fb-35743912ecbd" providerId="ADAL" clId="{3950F986-09AA-420E-8CE7-5275637CC5AE}" dt="2021-05-04T19:55:47.006" v="361"/>
          <ac:spMkLst>
            <pc:docMk/>
            <pc:sldMk cId="4128499870" sldId="2142533565"/>
            <ac:spMk id="15" creationId="{983DCC60-B5B5-4A01-B652-F5406545B4FB}"/>
          </ac:spMkLst>
        </pc:spChg>
        <pc:spChg chg="add mod">
          <ac:chgData name="Pinto Ivy" userId="3f7de10f-ef2e-443d-82fb-35743912ecbd" providerId="ADAL" clId="{3950F986-09AA-420E-8CE7-5275637CC5AE}" dt="2021-05-04T19:56:48.014" v="369" actId="1076"/>
          <ac:spMkLst>
            <pc:docMk/>
            <pc:sldMk cId="4128499870" sldId="2142533565"/>
            <ac:spMk id="18" creationId="{B88C2B94-5D32-4FEB-85ED-233B431AF6D4}"/>
          </ac:spMkLst>
        </pc:spChg>
        <pc:spChg chg="add del mod">
          <ac:chgData name="Pinto Ivy" userId="3f7de10f-ef2e-443d-82fb-35743912ecbd" providerId="ADAL" clId="{3950F986-09AA-420E-8CE7-5275637CC5AE}" dt="2021-05-04T19:58:25.761" v="396"/>
          <ac:spMkLst>
            <pc:docMk/>
            <pc:sldMk cId="4128499870" sldId="2142533565"/>
            <ac:spMk id="20" creationId="{5BCEACDB-8776-49F6-82F3-0C942B3A1492}"/>
          </ac:spMkLst>
        </pc:spChg>
        <pc:spChg chg="add mod">
          <ac:chgData name="Pinto Ivy" userId="3f7de10f-ef2e-443d-82fb-35743912ecbd" providerId="ADAL" clId="{3950F986-09AA-420E-8CE7-5275637CC5AE}" dt="2021-05-04T19:58:33.638" v="399"/>
          <ac:spMkLst>
            <pc:docMk/>
            <pc:sldMk cId="4128499870" sldId="2142533565"/>
            <ac:spMk id="23" creationId="{1D552AB1-5C8B-4605-A554-89429F83A3A4}"/>
          </ac:spMkLst>
        </pc:spChg>
        <pc:picChg chg="del mod">
          <ac:chgData name="Pinto Ivy" userId="3f7de10f-ef2e-443d-82fb-35743912ecbd" providerId="ADAL" clId="{3950F986-09AA-420E-8CE7-5275637CC5AE}" dt="2021-05-04T19:42:16.339" v="265" actId="478"/>
          <ac:picMkLst>
            <pc:docMk/>
            <pc:sldMk cId="4128499870" sldId="2142533565"/>
            <ac:picMk id="11" creationId="{63803355-8883-41FC-958C-00829BE9B007}"/>
          </ac:picMkLst>
        </pc:picChg>
        <pc:picChg chg="add del mod">
          <ac:chgData name="Pinto Ivy" userId="3f7de10f-ef2e-443d-82fb-35743912ecbd" providerId="ADAL" clId="{3950F986-09AA-420E-8CE7-5275637CC5AE}" dt="2021-05-04T19:51:05.929" v="360" actId="478"/>
          <ac:picMkLst>
            <pc:docMk/>
            <pc:sldMk cId="4128499870" sldId="2142533565"/>
            <ac:picMk id="13" creationId="{6BE68B01-9EEF-4C4B-8FAA-A18700ECA43E}"/>
          </ac:picMkLst>
        </pc:picChg>
        <pc:picChg chg="add del mod modCrop">
          <ac:chgData name="Pinto Ivy" userId="3f7de10f-ef2e-443d-82fb-35743912ecbd" providerId="ADAL" clId="{3950F986-09AA-420E-8CE7-5275637CC5AE}" dt="2021-05-04T19:58:23.990" v="395" actId="478"/>
          <ac:picMkLst>
            <pc:docMk/>
            <pc:sldMk cId="4128499870" sldId="2142533565"/>
            <ac:picMk id="17" creationId="{69C6EF84-3D2A-4BF3-984E-52F350EF329C}"/>
          </ac:picMkLst>
        </pc:picChg>
        <pc:picChg chg="add mod">
          <ac:chgData name="Pinto Ivy" userId="3f7de10f-ef2e-443d-82fb-35743912ecbd" providerId="ADAL" clId="{3950F986-09AA-420E-8CE7-5275637CC5AE}" dt="2021-05-04T19:58:26.942" v="398" actId="962"/>
          <ac:picMkLst>
            <pc:docMk/>
            <pc:sldMk cId="4128499870" sldId="2142533565"/>
            <ac:picMk id="22" creationId="{9453C1A6-B0AC-4255-80C6-DDCADB620165}"/>
          </ac:picMkLst>
        </pc:picChg>
      </pc:sldChg>
    </pc:docChg>
  </pc:docChgLst>
  <pc:docChgLst>
    <pc:chgData name="Hanlon Lorraine" userId="S::sehanlonl@tetrapak.com::c0752433-c721-4796-8516-4ba7e9649f9e" providerId="AD" clId="Web-{7B18E0AD-D86F-43F8-85A0-24B098BCCD09}"/>
    <pc:docChg chg="addSld delSld modSld sldOrd modSection">
      <pc:chgData name="Hanlon Lorraine" userId="S::sehanlonl@tetrapak.com::c0752433-c721-4796-8516-4ba7e9649f9e" providerId="AD" clId="Web-{7B18E0AD-D86F-43F8-85A0-24B098BCCD09}" dt="2021-05-05T05:48:08.624" v="186"/>
      <pc:docMkLst>
        <pc:docMk/>
      </pc:docMkLst>
      <pc:sldChg chg="del">
        <pc:chgData name="Hanlon Lorraine" userId="S::sehanlonl@tetrapak.com::c0752433-c721-4796-8516-4ba7e9649f9e" providerId="AD" clId="Web-{7B18E0AD-D86F-43F8-85A0-24B098BCCD09}" dt="2021-05-05T05:38:25.751" v="134"/>
        <pc:sldMkLst>
          <pc:docMk/>
          <pc:sldMk cId="3781211252" sldId="2142533558"/>
        </pc:sldMkLst>
      </pc:sldChg>
      <pc:sldChg chg="del">
        <pc:chgData name="Hanlon Lorraine" userId="S::sehanlonl@tetrapak.com::c0752433-c721-4796-8516-4ba7e9649f9e" providerId="AD" clId="Web-{7B18E0AD-D86F-43F8-85A0-24B098BCCD09}" dt="2021-05-05T05:38:18.579" v="133"/>
        <pc:sldMkLst>
          <pc:docMk/>
          <pc:sldMk cId="1233692843" sldId="2142533559"/>
        </pc:sldMkLst>
      </pc:sldChg>
      <pc:sldChg chg="addSp delSp modSp add replId">
        <pc:chgData name="Hanlon Lorraine" userId="S::sehanlonl@tetrapak.com::c0752433-c721-4796-8516-4ba7e9649f9e" providerId="AD" clId="Web-{7B18E0AD-D86F-43F8-85A0-24B098BCCD09}" dt="2021-05-05T05:32:58.134" v="67" actId="20577"/>
        <pc:sldMkLst>
          <pc:docMk/>
          <pc:sldMk cId="1155104073" sldId="2142533566"/>
        </pc:sldMkLst>
        <pc:spChg chg="del">
          <ac:chgData name="Hanlon Lorraine" userId="S::sehanlonl@tetrapak.com::c0752433-c721-4796-8516-4ba7e9649f9e" providerId="AD" clId="Web-{7B18E0AD-D86F-43F8-85A0-24B098BCCD09}" dt="2021-05-05T05:30:21.006" v="57"/>
          <ac:spMkLst>
            <pc:docMk/>
            <pc:sldMk cId="1155104073" sldId="2142533566"/>
            <ac:spMk id="3" creationId="{08AAE5D5-0B58-4095-96BA-7915F0624C77}"/>
          </ac:spMkLst>
        </pc:spChg>
        <pc:spChg chg="mod">
          <ac:chgData name="Hanlon Lorraine" userId="S::sehanlonl@tetrapak.com::c0752433-c721-4796-8516-4ba7e9649f9e" providerId="AD" clId="Web-{7B18E0AD-D86F-43F8-85A0-24B098BCCD09}" dt="2021-05-05T05:32:58.134" v="67" actId="20577"/>
          <ac:spMkLst>
            <pc:docMk/>
            <pc:sldMk cId="1155104073" sldId="2142533566"/>
            <ac:spMk id="4" creationId="{4E909090-C41C-44B0-9F1B-E29817E87819}"/>
          </ac:spMkLst>
        </pc:spChg>
        <pc:spChg chg="add del mod">
          <ac:chgData name="Hanlon Lorraine" userId="S::sehanlonl@tetrapak.com::c0752433-c721-4796-8516-4ba7e9649f9e" providerId="AD" clId="Web-{7B18E0AD-D86F-43F8-85A0-24B098BCCD09}" dt="2021-05-05T05:30:27.584" v="58"/>
          <ac:spMkLst>
            <pc:docMk/>
            <pc:sldMk cId="1155104073" sldId="2142533566"/>
            <ac:spMk id="8" creationId="{54447F3C-1C35-4795-B6A9-B3B49186DC78}"/>
          </ac:spMkLst>
        </pc:spChg>
        <pc:picChg chg="mod">
          <ac:chgData name="Hanlon Lorraine" userId="S::sehanlonl@tetrapak.com::c0752433-c721-4796-8516-4ba7e9649f9e" providerId="AD" clId="Web-{7B18E0AD-D86F-43F8-85A0-24B098BCCD09}" dt="2021-05-05T05:32:02.867" v="62"/>
          <ac:picMkLst>
            <pc:docMk/>
            <pc:sldMk cId="1155104073" sldId="2142533566"/>
            <ac:picMk id="16" creationId="{96FD22A5-7308-4416-96A5-27B4546F36AB}"/>
          </ac:picMkLst>
        </pc:picChg>
      </pc:sldChg>
      <pc:sldChg chg="modSp add replId">
        <pc:chgData name="Hanlon Lorraine" userId="S::sehanlonl@tetrapak.com::c0752433-c721-4796-8516-4ba7e9649f9e" providerId="AD" clId="Web-{7B18E0AD-D86F-43F8-85A0-24B098BCCD09}" dt="2021-05-05T05:36:13.139" v="132"/>
        <pc:sldMkLst>
          <pc:docMk/>
          <pc:sldMk cId="4094675113" sldId="2142533567"/>
        </pc:sldMkLst>
        <pc:spChg chg="mod">
          <ac:chgData name="Hanlon Lorraine" userId="S::sehanlonl@tetrapak.com::c0752433-c721-4796-8516-4ba7e9649f9e" providerId="AD" clId="Web-{7B18E0AD-D86F-43F8-85A0-24B098BCCD09}" dt="2021-05-05T05:35:34.060" v="131" actId="20577"/>
          <ac:spMkLst>
            <pc:docMk/>
            <pc:sldMk cId="4094675113" sldId="2142533567"/>
            <ac:spMk id="4" creationId="{4E909090-C41C-44B0-9F1B-E29817E87819}"/>
          </ac:spMkLst>
        </pc:spChg>
        <pc:picChg chg="mod">
          <ac:chgData name="Hanlon Lorraine" userId="S::sehanlonl@tetrapak.com::c0752433-c721-4796-8516-4ba7e9649f9e" providerId="AD" clId="Web-{7B18E0AD-D86F-43F8-85A0-24B098BCCD09}" dt="2021-05-05T05:36:13.139" v="132"/>
          <ac:picMkLst>
            <pc:docMk/>
            <pc:sldMk cId="4094675113" sldId="2142533567"/>
            <ac:picMk id="16" creationId="{96FD22A5-7308-4416-96A5-27B4546F36AB}"/>
          </ac:picMkLst>
        </pc:picChg>
      </pc:sldChg>
      <pc:sldChg chg="modSp add replId">
        <pc:chgData name="Hanlon Lorraine" userId="S::sehanlonl@tetrapak.com::c0752433-c721-4796-8516-4ba7e9649f9e" providerId="AD" clId="Web-{7B18E0AD-D86F-43F8-85A0-24B098BCCD09}" dt="2021-05-05T05:45:14.620" v="154"/>
        <pc:sldMkLst>
          <pc:docMk/>
          <pc:sldMk cId="1041578240" sldId="2142533568"/>
        </pc:sldMkLst>
        <pc:spChg chg="mod">
          <ac:chgData name="Hanlon Lorraine" userId="S::sehanlonl@tetrapak.com::c0752433-c721-4796-8516-4ba7e9649f9e" providerId="AD" clId="Web-{7B18E0AD-D86F-43F8-85A0-24B098BCCD09}" dt="2021-05-05T05:41:54.537" v="152" actId="1076"/>
          <ac:spMkLst>
            <pc:docMk/>
            <pc:sldMk cId="1041578240" sldId="2142533568"/>
            <ac:spMk id="4" creationId="{4E909090-C41C-44B0-9F1B-E29817E87819}"/>
          </ac:spMkLst>
        </pc:spChg>
        <pc:picChg chg="mod">
          <ac:chgData name="Hanlon Lorraine" userId="S::sehanlonl@tetrapak.com::c0752433-c721-4796-8516-4ba7e9649f9e" providerId="AD" clId="Web-{7B18E0AD-D86F-43F8-85A0-24B098BCCD09}" dt="2021-05-05T05:45:14.620" v="154"/>
          <ac:picMkLst>
            <pc:docMk/>
            <pc:sldMk cId="1041578240" sldId="2142533568"/>
            <ac:picMk id="16" creationId="{96FD22A5-7308-4416-96A5-27B4546F36AB}"/>
          </ac:picMkLst>
        </pc:picChg>
      </pc:sldChg>
      <pc:sldChg chg="modSp add ord replId">
        <pc:chgData name="Hanlon Lorraine" userId="S::sehanlonl@tetrapak.com::c0752433-c721-4796-8516-4ba7e9649f9e" providerId="AD" clId="Web-{7B18E0AD-D86F-43F8-85A0-24B098BCCD09}" dt="2021-05-05T05:48:08.624" v="186"/>
        <pc:sldMkLst>
          <pc:docMk/>
          <pc:sldMk cId="1368457322" sldId="2142533569"/>
        </pc:sldMkLst>
        <pc:spChg chg="mod">
          <ac:chgData name="Hanlon Lorraine" userId="S::sehanlonl@tetrapak.com::c0752433-c721-4796-8516-4ba7e9649f9e" providerId="AD" clId="Web-{7B18E0AD-D86F-43F8-85A0-24B098BCCD09}" dt="2021-05-05T05:47:37.123" v="185" actId="20577"/>
          <ac:spMkLst>
            <pc:docMk/>
            <pc:sldMk cId="1368457322" sldId="2142533569"/>
            <ac:spMk id="4" creationId="{4E909090-C41C-44B0-9F1B-E29817E87819}"/>
          </ac:spMkLst>
        </pc:spChg>
        <pc:picChg chg="mod">
          <ac:chgData name="Hanlon Lorraine" userId="S::sehanlonl@tetrapak.com::c0752433-c721-4796-8516-4ba7e9649f9e" providerId="AD" clId="Web-{7B18E0AD-D86F-43F8-85A0-24B098BCCD09}" dt="2021-05-05T05:48:08.624" v="186"/>
          <ac:picMkLst>
            <pc:docMk/>
            <pc:sldMk cId="1368457322" sldId="2142533569"/>
            <ac:picMk id="16" creationId="{96FD22A5-7308-4416-96A5-27B4546F36AB}"/>
          </ac:picMkLst>
        </pc:picChg>
      </pc:sldChg>
    </pc:docChg>
  </pc:docChgLst>
  <pc:docChgLst>
    <pc:chgData name="Hanlon Lorraine" userId="S::sehanlonl@tetrapak.com::c0752433-c721-4796-8516-4ba7e9649f9e" providerId="AD" clId="Web-{8E3B0EAA-83B6-42B3-92E5-B51642689865}"/>
    <pc:docChg chg="modSld">
      <pc:chgData name="Hanlon Lorraine" userId="S::sehanlonl@tetrapak.com::c0752433-c721-4796-8516-4ba7e9649f9e" providerId="AD" clId="Web-{8E3B0EAA-83B6-42B3-92E5-B51642689865}" dt="2021-04-30T15:15:59.201" v="2" actId="20577"/>
      <pc:docMkLst>
        <pc:docMk/>
      </pc:docMkLst>
      <pc:sldChg chg="modSp">
        <pc:chgData name="Hanlon Lorraine" userId="S::sehanlonl@tetrapak.com::c0752433-c721-4796-8516-4ba7e9649f9e" providerId="AD" clId="Web-{8E3B0EAA-83B6-42B3-92E5-B51642689865}" dt="2021-04-30T15:15:59.201" v="2" actId="20577"/>
        <pc:sldMkLst>
          <pc:docMk/>
          <pc:sldMk cId="3781211252" sldId="2142533558"/>
        </pc:sldMkLst>
        <pc:spChg chg="mod">
          <ac:chgData name="Hanlon Lorraine" userId="S::sehanlonl@tetrapak.com::c0752433-c721-4796-8516-4ba7e9649f9e" providerId="AD" clId="Web-{8E3B0EAA-83B6-42B3-92E5-B51642689865}" dt="2021-04-30T15:15:59.201" v="2" actId="20577"/>
          <ac:spMkLst>
            <pc:docMk/>
            <pc:sldMk cId="3781211252" sldId="2142533558"/>
            <ac:spMk id="4" creationId="{87AA531D-DBDB-4C11-8AC9-8132DA32CCB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a:extLst>
              <a:ext uri="{FF2B5EF4-FFF2-40B4-BE49-F238E27FC236}">
                <a16:creationId xmlns:a16="http://schemas.microsoft.com/office/drawing/2014/main" id="{DBA57A6B-9A09-4D10-BEC4-B926D567FEA4}"/>
              </a:ext>
            </a:extLst>
          </p:cNvPr>
          <p:cNvSpPr>
            <a:spLocks noGrp="1"/>
          </p:cNvSpPr>
          <p:nvPr>
            <p:ph type="hdr" sz="quarter"/>
          </p:nvPr>
        </p:nvSpPr>
        <p:spPr>
          <a:xfrm>
            <a:off x="0" y="0"/>
            <a:ext cx="2985558" cy="502676"/>
          </a:xfrm>
          <a:prstGeom prst="rect">
            <a:avLst/>
          </a:prstGeom>
        </p:spPr>
        <p:txBody>
          <a:bodyPr vert="horz" lIns="96616" tIns="48308" rIns="96616" bIns="48308" rtlCol="0"/>
          <a:lstStyle>
            <a:lvl1pPr algn="l">
              <a:defRPr sz="1300"/>
            </a:lvl1pPr>
          </a:lstStyle>
          <a:p>
            <a:endParaRPr lang="sv-SE"/>
          </a:p>
        </p:txBody>
      </p:sp>
      <p:sp>
        <p:nvSpPr>
          <p:cNvPr id="3" name="Platshållare för datum 2">
            <a:extLst>
              <a:ext uri="{FF2B5EF4-FFF2-40B4-BE49-F238E27FC236}">
                <a16:creationId xmlns:a16="http://schemas.microsoft.com/office/drawing/2014/main" id="{487B9AC1-7B72-4E0F-AF69-D15AED452B9A}"/>
              </a:ext>
            </a:extLst>
          </p:cNvPr>
          <p:cNvSpPr>
            <a:spLocks noGrp="1"/>
          </p:cNvSpPr>
          <p:nvPr>
            <p:ph type="dt" sz="quarter" idx="1"/>
          </p:nvPr>
        </p:nvSpPr>
        <p:spPr>
          <a:xfrm>
            <a:off x="3902597" y="0"/>
            <a:ext cx="2985558" cy="502676"/>
          </a:xfrm>
          <a:prstGeom prst="rect">
            <a:avLst/>
          </a:prstGeom>
        </p:spPr>
        <p:txBody>
          <a:bodyPr vert="horz" lIns="96616" tIns="48308" rIns="96616" bIns="48308" rtlCol="0"/>
          <a:lstStyle>
            <a:lvl1pPr algn="r">
              <a:defRPr sz="1300"/>
            </a:lvl1pPr>
          </a:lstStyle>
          <a:p>
            <a:fld id="{7966EA66-89A9-4AA9-980A-580987251203}" type="datetimeFigureOut">
              <a:rPr lang="sv-SE" smtClean="0"/>
              <a:t>2021-05-04</a:t>
            </a:fld>
            <a:endParaRPr lang="sv-SE"/>
          </a:p>
        </p:txBody>
      </p:sp>
      <p:sp>
        <p:nvSpPr>
          <p:cNvPr id="4" name="Platshållare för sidfot 3">
            <a:extLst>
              <a:ext uri="{FF2B5EF4-FFF2-40B4-BE49-F238E27FC236}">
                <a16:creationId xmlns:a16="http://schemas.microsoft.com/office/drawing/2014/main" id="{1192DA7C-9232-44A4-AC35-677B5A6BB13D}"/>
              </a:ext>
            </a:extLst>
          </p:cNvPr>
          <p:cNvSpPr>
            <a:spLocks noGrp="1"/>
          </p:cNvSpPr>
          <p:nvPr>
            <p:ph type="ftr" sz="quarter" idx="2"/>
          </p:nvPr>
        </p:nvSpPr>
        <p:spPr>
          <a:xfrm>
            <a:off x="0" y="9516039"/>
            <a:ext cx="2985558" cy="502674"/>
          </a:xfrm>
          <a:prstGeom prst="rect">
            <a:avLst/>
          </a:prstGeom>
        </p:spPr>
        <p:txBody>
          <a:bodyPr vert="horz" lIns="96616" tIns="48308" rIns="96616" bIns="48308" rtlCol="0" anchor="b"/>
          <a:lstStyle>
            <a:lvl1pPr algn="l">
              <a:defRPr sz="1300"/>
            </a:lvl1pPr>
          </a:lstStyle>
          <a:p>
            <a:endParaRPr lang="sv-SE"/>
          </a:p>
        </p:txBody>
      </p:sp>
      <p:sp>
        <p:nvSpPr>
          <p:cNvPr id="5" name="Platshållare för bildnummer 4">
            <a:extLst>
              <a:ext uri="{FF2B5EF4-FFF2-40B4-BE49-F238E27FC236}">
                <a16:creationId xmlns:a16="http://schemas.microsoft.com/office/drawing/2014/main" id="{57B58BA2-57EF-4A8C-A98A-072038BFC32B}"/>
              </a:ext>
            </a:extLst>
          </p:cNvPr>
          <p:cNvSpPr>
            <a:spLocks noGrp="1"/>
          </p:cNvSpPr>
          <p:nvPr>
            <p:ph type="sldNum" sz="quarter" idx="3"/>
          </p:nvPr>
        </p:nvSpPr>
        <p:spPr>
          <a:xfrm>
            <a:off x="3902597" y="9516039"/>
            <a:ext cx="2985558" cy="502674"/>
          </a:xfrm>
          <a:prstGeom prst="rect">
            <a:avLst/>
          </a:prstGeom>
        </p:spPr>
        <p:txBody>
          <a:bodyPr vert="horz" lIns="96616" tIns="48308" rIns="96616" bIns="48308" rtlCol="0" anchor="b"/>
          <a:lstStyle>
            <a:lvl1pPr algn="r">
              <a:defRPr sz="1300"/>
            </a:lvl1pPr>
          </a:lstStyle>
          <a:p>
            <a:fld id="{1F120529-E383-489D-AAF3-38E61A65A698}" type="slidenum">
              <a:rPr lang="sv-SE" smtClean="0"/>
              <a:t>‹#›</a:t>
            </a:fld>
            <a:endParaRPr lang="sv-SE"/>
          </a:p>
        </p:txBody>
      </p:sp>
    </p:spTree>
    <p:extLst>
      <p:ext uri="{BB962C8B-B14F-4D97-AF65-F5344CB8AC3E}">
        <p14:creationId xmlns:p14="http://schemas.microsoft.com/office/powerpoint/2010/main" val="217410785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85558" cy="502676"/>
          </a:xfrm>
          <a:prstGeom prst="rect">
            <a:avLst/>
          </a:prstGeom>
        </p:spPr>
        <p:txBody>
          <a:bodyPr vert="horz" lIns="96616" tIns="48308" rIns="96616" bIns="48308" rtlCol="0"/>
          <a:lstStyle>
            <a:lvl1pPr algn="l">
              <a:defRPr sz="1300" b="0" i="0">
                <a:latin typeface="Arial" panose="020B0604020202020204" pitchFamily="34" charset="0"/>
              </a:defRPr>
            </a:lvl1pPr>
          </a:lstStyle>
          <a:p>
            <a:endParaRPr lang="en-DK"/>
          </a:p>
        </p:txBody>
      </p:sp>
      <p:sp>
        <p:nvSpPr>
          <p:cNvPr id="3" name="Date Placeholder 2"/>
          <p:cNvSpPr>
            <a:spLocks noGrp="1"/>
          </p:cNvSpPr>
          <p:nvPr>
            <p:ph type="dt" idx="1"/>
          </p:nvPr>
        </p:nvSpPr>
        <p:spPr>
          <a:xfrm>
            <a:off x="3902597" y="0"/>
            <a:ext cx="2985558" cy="502676"/>
          </a:xfrm>
          <a:prstGeom prst="rect">
            <a:avLst/>
          </a:prstGeom>
        </p:spPr>
        <p:txBody>
          <a:bodyPr vert="horz" lIns="96616" tIns="48308" rIns="96616" bIns="48308" rtlCol="0"/>
          <a:lstStyle>
            <a:lvl1pPr algn="r">
              <a:defRPr sz="1300" b="0" i="0">
                <a:latin typeface="Arial" panose="020B0604020202020204" pitchFamily="34" charset="0"/>
              </a:defRPr>
            </a:lvl1pPr>
          </a:lstStyle>
          <a:p>
            <a:fld id="{6AE1E28A-936C-2341-8949-B5B6C6476E48}" type="datetimeFigureOut">
              <a:rPr lang="en-DK" smtClean="0"/>
              <a:pPr/>
              <a:t>05/04/2021</a:t>
            </a:fld>
            <a:endParaRPr lang="en-DK"/>
          </a:p>
        </p:txBody>
      </p:sp>
      <p:sp>
        <p:nvSpPr>
          <p:cNvPr id="4" name="Slide Image Placeholder 3"/>
          <p:cNvSpPr>
            <a:spLocks noGrp="1" noRot="1" noChangeAspect="1"/>
          </p:cNvSpPr>
          <p:nvPr>
            <p:ph type="sldImg" idx="2"/>
          </p:nvPr>
        </p:nvSpPr>
        <p:spPr>
          <a:xfrm>
            <a:off x="439738" y="1252538"/>
            <a:ext cx="6010275" cy="3381375"/>
          </a:xfrm>
          <a:prstGeom prst="rect">
            <a:avLst/>
          </a:prstGeom>
          <a:noFill/>
          <a:ln w="12700">
            <a:solidFill>
              <a:prstClr val="black"/>
            </a:solidFill>
          </a:ln>
        </p:spPr>
        <p:txBody>
          <a:bodyPr vert="horz" lIns="96616" tIns="48308" rIns="96616" bIns="48308" rtlCol="0" anchor="ctr"/>
          <a:lstStyle/>
          <a:p>
            <a:endParaRPr lang="en-DK"/>
          </a:p>
        </p:txBody>
      </p:sp>
      <p:sp>
        <p:nvSpPr>
          <p:cNvPr id="5" name="Notes Placeholder 4"/>
          <p:cNvSpPr>
            <a:spLocks noGrp="1"/>
          </p:cNvSpPr>
          <p:nvPr>
            <p:ph type="body" sz="quarter" idx="3"/>
          </p:nvPr>
        </p:nvSpPr>
        <p:spPr>
          <a:xfrm>
            <a:off x="688975" y="4821506"/>
            <a:ext cx="5511800" cy="3944868"/>
          </a:xfrm>
          <a:prstGeom prst="rect">
            <a:avLst/>
          </a:prstGeom>
        </p:spPr>
        <p:txBody>
          <a:bodyPr vert="horz" lIns="96616" tIns="48308" rIns="96616" bIns="48308" rtlCol="0"/>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DK"/>
          </a:p>
        </p:txBody>
      </p:sp>
      <p:sp>
        <p:nvSpPr>
          <p:cNvPr id="6" name="Footer Placeholder 5"/>
          <p:cNvSpPr>
            <a:spLocks noGrp="1"/>
          </p:cNvSpPr>
          <p:nvPr>
            <p:ph type="ftr" sz="quarter" idx="4"/>
          </p:nvPr>
        </p:nvSpPr>
        <p:spPr>
          <a:xfrm>
            <a:off x="0" y="9516039"/>
            <a:ext cx="2985558" cy="502674"/>
          </a:xfrm>
          <a:prstGeom prst="rect">
            <a:avLst/>
          </a:prstGeom>
        </p:spPr>
        <p:txBody>
          <a:bodyPr vert="horz" lIns="96616" tIns="48308" rIns="96616" bIns="48308" rtlCol="0" anchor="b"/>
          <a:lstStyle>
            <a:lvl1pPr algn="l">
              <a:defRPr sz="1300" b="0" i="0">
                <a:latin typeface="Arial" panose="020B0604020202020204" pitchFamily="34" charset="0"/>
              </a:defRPr>
            </a:lvl1pPr>
          </a:lstStyle>
          <a:p>
            <a:endParaRPr lang="en-DK"/>
          </a:p>
        </p:txBody>
      </p:sp>
      <p:sp>
        <p:nvSpPr>
          <p:cNvPr id="7" name="Slide Number Placeholder 6"/>
          <p:cNvSpPr>
            <a:spLocks noGrp="1"/>
          </p:cNvSpPr>
          <p:nvPr>
            <p:ph type="sldNum" sz="quarter" idx="5"/>
          </p:nvPr>
        </p:nvSpPr>
        <p:spPr>
          <a:xfrm>
            <a:off x="3902597" y="9516039"/>
            <a:ext cx="2985558" cy="502674"/>
          </a:xfrm>
          <a:prstGeom prst="rect">
            <a:avLst/>
          </a:prstGeom>
        </p:spPr>
        <p:txBody>
          <a:bodyPr vert="horz" lIns="96616" tIns="48308" rIns="96616" bIns="48308" rtlCol="0" anchor="b"/>
          <a:lstStyle>
            <a:lvl1pPr algn="r">
              <a:defRPr sz="1300" b="0" i="0">
                <a:latin typeface="Arial" panose="020B0604020202020204" pitchFamily="34" charset="0"/>
              </a:defRPr>
            </a:lvl1pPr>
          </a:lstStyle>
          <a:p>
            <a:fld id="{D67987AA-8FE1-674E-A1EF-F0BAA3FF42D7}" type="slidenum">
              <a:rPr lang="en-DK" smtClean="0"/>
              <a:pPr/>
              <a:t>‹#›</a:t>
            </a:fld>
            <a:endParaRPr lang="en-DK"/>
          </a:p>
        </p:txBody>
      </p:sp>
    </p:spTree>
    <p:extLst>
      <p:ext uri="{BB962C8B-B14F-4D97-AF65-F5344CB8AC3E}">
        <p14:creationId xmlns:p14="http://schemas.microsoft.com/office/powerpoint/2010/main" val="20293806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rial" panose="020B0604020202020204" pitchFamily="34" charset="0"/>
        <a:ea typeface="+mn-ea"/>
        <a:cs typeface="+mn-cs"/>
      </a:defRPr>
    </a:lvl1pPr>
    <a:lvl2pPr marL="457200" algn="l" defTabSz="914400" rtl="0" eaLnBrk="1" latinLnBrk="0" hangingPunct="1">
      <a:defRPr sz="1200" b="0" i="0" kern="1200">
        <a:solidFill>
          <a:schemeClr val="tx1"/>
        </a:solidFill>
        <a:latin typeface="Arial" panose="020B0604020202020204" pitchFamily="34" charset="0"/>
        <a:ea typeface="+mn-ea"/>
        <a:cs typeface="+mn-cs"/>
      </a:defRPr>
    </a:lvl2pPr>
    <a:lvl3pPr marL="914400" algn="l" defTabSz="914400" rtl="0" eaLnBrk="1" latinLnBrk="0" hangingPunct="1">
      <a:defRPr sz="1200" b="0" i="0" kern="1200">
        <a:solidFill>
          <a:schemeClr val="tx1"/>
        </a:solidFill>
        <a:latin typeface="Arial" panose="020B0604020202020204" pitchFamily="34" charset="0"/>
        <a:ea typeface="+mn-ea"/>
        <a:cs typeface="+mn-cs"/>
      </a:defRPr>
    </a:lvl3pPr>
    <a:lvl4pPr marL="1371600" algn="l" defTabSz="914400" rtl="0" eaLnBrk="1" latinLnBrk="0" hangingPunct="1">
      <a:defRPr sz="1200" b="0" i="0" kern="1200">
        <a:solidFill>
          <a:schemeClr val="tx1"/>
        </a:solidFill>
        <a:latin typeface="Arial" panose="020B0604020202020204" pitchFamily="34" charset="0"/>
        <a:ea typeface="+mn-ea"/>
        <a:cs typeface="+mn-cs"/>
      </a:defRPr>
    </a:lvl4pPr>
    <a:lvl5pPr marL="1828800" algn="l" defTabSz="914400" rtl="0" eaLnBrk="1" latinLnBrk="0" hangingPunct="1">
      <a:defRPr sz="1200" b="0" i="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p:sp>
      <p:sp>
        <p:nvSpPr>
          <p:cNvPr id="3" name="Platshållare för anteckningar 2"/>
          <p:cNvSpPr>
            <a:spLocks noGrp="1"/>
          </p:cNvSpPr>
          <p:nvPr>
            <p:ph type="body" idx="1"/>
          </p:nvPr>
        </p:nvSpPr>
        <p:spPr/>
        <p:txBody>
          <a:bodyPr/>
          <a:lstStyle/>
          <a:p>
            <a:endParaRPr lang="sv-SE" dirty="0"/>
          </a:p>
        </p:txBody>
      </p:sp>
      <p:sp>
        <p:nvSpPr>
          <p:cNvPr id="4" name="Platshållare för bildnummer 3"/>
          <p:cNvSpPr>
            <a:spLocks noGrp="1"/>
          </p:cNvSpPr>
          <p:nvPr>
            <p:ph type="sldNum" sz="quarter" idx="5"/>
          </p:nvPr>
        </p:nvSpPr>
        <p:spPr/>
        <p:txBody>
          <a:bodyPr/>
          <a:lstStyle/>
          <a:p>
            <a:fld id="{D67987AA-8FE1-674E-A1EF-F0BAA3FF42D7}" type="slidenum">
              <a:rPr lang="en-DK" smtClean="0"/>
              <a:pPr/>
              <a:t>1</a:t>
            </a:fld>
            <a:endParaRPr lang="en-DK"/>
          </a:p>
        </p:txBody>
      </p:sp>
    </p:spTree>
    <p:extLst>
      <p:ext uri="{BB962C8B-B14F-4D97-AF65-F5344CB8AC3E}">
        <p14:creationId xmlns:p14="http://schemas.microsoft.com/office/powerpoint/2010/main" val="30245436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10</a:t>
            </a:fld>
            <a:endParaRPr lang="en-DK"/>
          </a:p>
        </p:txBody>
      </p:sp>
    </p:spTree>
    <p:extLst>
      <p:ext uri="{BB962C8B-B14F-4D97-AF65-F5344CB8AC3E}">
        <p14:creationId xmlns:p14="http://schemas.microsoft.com/office/powerpoint/2010/main" val="5401554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8</a:t>
            </a:fld>
            <a:endParaRPr lang="en-DK"/>
          </a:p>
        </p:txBody>
      </p:sp>
    </p:spTree>
    <p:extLst>
      <p:ext uri="{BB962C8B-B14F-4D97-AF65-F5344CB8AC3E}">
        <p14:creationId xmlns:p14="http://schemas.microsoft.com/office/powerpoint/2010/main" val="151222129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a:t>True.</a:t>
            </a:r>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10</a:t>
            </a:fld>
            <a:endParaRPr lang="en-DK"/>
          </a:p>
        </p:txBody>
      </p:sp>
    </p:spTree>
    <p:extLst>
      <p:ext uri="{BB962C8B-B14F-4D97-AF65-F5344CB8AC3E}">
        <p14:creationId xmlns:p14="http://schemas.microsoft.com/office/powerpoint/2010/main" val="5612864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2</a:t>
            </a:fld>
            <a:endParaRPr lang="en-DK"/>
          </a:p>
        </p:txBody>
      </p:sp>
    </p:spTree>
    <p:extLst>
      <p:ext uri="{BB962C8B-B14F-4D97-AF65-F5344CB8AC3E}">
        <p14:creationId xmlns:p14="http://schemas.microsoft.com/office/powerpoint/2010/main" val="2986890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3</a:t>
            </a:fld>
            <a:endParaRPr lang="en-DK"/>
          </a:p>
        </p:txBody>
      </p:sp>
    </p:spTree>
    <p:extLst>
      <p:ext uri="{BB962C8B-B14F-4D97-AF65-F5344CB8AC3E}">
        <p14:creationId xmlns:p14="http://schemas.microsoft.com/office/powerpoint/2010/main" val="15744665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4</a:t>
            </a:fld>
            <a:endParaRPr lang="en-DK"/>
          </a:p>
        </p:txBody>
      </p:sp>
    </p:spTree>
    <p:extLst>
      <p:ext uri="{BB962C8B-B14F-4D97-AF65-F5344CB8AC3E}">
        <p14:creationId xmlns:p14="http://schemas.microsoft.com/office/powerpoint/2010/main" val="3079905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5</a:t>
            </a:fld>
            <a:endParaRPr lang="en-DK"/>
          </a:p>
        </p:txBody>
      </p:sp>
    </p:spTree>
    <p:extLst>
      <p:ext uri="{BB962C8B-B14F-4D97-AF65-F5344CB8AC3E}">
        <p14:creationId xmlns:p14="http://schemas.microsoft.com/office/powerpoint/2010/main" val="2085445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6</a:t>
            </a:fld>
            <a:endParaRPr lang="en-DK"/>
          </a:p>
        </p:txBody>
      </p:sp>
    </p:spTree>
    <p:extLst>
      <p:ext uri="{BB962C8B-B14F-4D97-AF65-F5344CB8AC3E}">
        <p14:creationId xmlns:p14="http://schemas.microsoft.com/office/powerpoint/2010/main" val="26076887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7</a:t>
            </a:fld>
            <a:endParaRPr lang="en-DK"/>
          </a:p>
        </p:txBody>
      </p:sp>
    </p:spTree>
    <p:extLst>
      <p:ext uri="{BB962C8B-B14F-4D97-AF65-F5344CB8AC3E}">
        <p14:creationId xmlns:p14="http://schemas.microsoft.com/office/powerpoint/2010/main" val="16719804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8</a:t>
            </a:fld>
            <a:endParaRPr lang="en-DK"/>
          </a:p>
        </p:txBody>
      </p:sp>
    </p:spTree>
    <p:extLst>
      <p:ext uri="{BB962C8B-B14F-4D97-AF65-F5344CB8AC3E}">
        <p14:creationId xmlns:p14="http://schemas.microsoft.com/office/powerpoint/2010/main" val="13380297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sv-SE" dirty="0"/>
              <a:t>Finalized</a:t>
            </a:r>
          </a:p>
          <a:p>
            <a:pPr marL="171450" indent="-171450">
              <a:buFontTx/>
              <a:buChar char="-"/>
            </a:pPr>
            <a:r>
              <a:rPr lang="sv-SE" dirty="0"/>
              <a:t>Released</a:t>
            </a:r>
          </a:p>
          <a:p>
            <a:pPr marL="171450" indent="-171450">
              <a:buFontTx/>
              <a:buChar char="-"/>
            </a:pPr>
            <a:r>
              <a:rPr lang="sv-SE" dirty="0"/>
              <a:t>TECO (correct)</a:t>
            </a:r>
          </a:p>
          <a:p>
            <a:pPr marL="171450" indent="-171450">
              <a:buFontTx/>
              <a:buChar char="-"/>
            </a:pPr>
            <a:r>
              <a:rPr lang="sv-SE" dirty="0"/>
              <a:t>Processing</a:t>
            </a:r>
            <a:endParaRPr lang="en-GB" dirty="0"/>
          </a:p>
          <a:p>
            <a:endParaRPr lang="en-GB" dirty="0"/>
          </a:p>
        </p:txBody>
      </p:sp>
      <p:sp>
        <p:nvSpPr>
          <p:cNvPr id="4" name="Slide Number Placeholder 3"/>
          <p:cNvSpPr>
            <a:spLocks noGrp="1"/>
          </p:cNvSpPr>
          <p:nvPr>
            <p:ph type="sldNum" sz="quarter" idx="5"/>
          </p:nvPr>
        </p:nvSpPr>
        <p:spPr/>
        <p:txBody>
          <a:bodyPr/>
          <a:lstStyle/>
          <a:p>
            <a:fld id="{D67987AA-8FE1-674E-A1EF-F0BAA3FF42D7}" type="slidenum">
              <a:rPr lang="en-DK" smtClean="0"/>
              <a:pPr/>
              <a:t>9</a:t>
            </a:fld>
            <a:endParaRPr lang="en-DK"/>
          </a:p>
        </p:txBody>
      </p:sp>
    </p:spTree>
    <p:extLst>
      <p:ext uri="{BB962C8B-B14F-4D97-AF65-F5344CB8AC3E}">
        <p14:creationId xmlns:p14="http://schemas.microsoft.com/office/powerpoint/2010/main" val="101386226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hyperlink" Target="http://www.tetrapak.com/" TargetMode="External"/><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1_Title Slide">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3F4BAA91-92C7-4F11-9805-3C092E417249}"/>
              </a:ext>
            </a:extLst>
          </p:cNvPr>
          <p:cNvSpPr>
            <a:spLocks noGrp="1"/>
          </p:cNvSpPr>
          <p:nvPr>
            <p:ph type="pic" sz="quarter" idx="11" hasCustomPrompt="1"/>
          </p:nvPr>
        </p:nvSpPr>
        <p:spPr>
          <a:xfrm>
            <a:off x="0" y="0"/>
            <a:ext cx="12192000" cy="4011613"/>
          </a:xfrm>
          <a:blipFill dpi="0" rotWithShape="1">
            <a:blip r:embed="rId2"/>
            <a:srcRect/>
            <a:stretch>
              <a:fillRect/>
            </a:stretch>
          </a:blipFill>
        </p:spPr>
        <p:txBody>
          <a:bodyPr lIns="1296000" anchor="ctr" anchorCtr="1"/>
          <a:lstStyle>
            <a:lvl1pPr marL="0" indent="0" algn="ctr">
              <a:buNone/>
              <a:defRPr sz="2400">
                <a:solidFill>
                  <a:schemeClr val="accent6"/>
                </a:solidFill>
              </a:defRPr>
            </a:lvl1pPr>
          </a:lstStyle>
          <a:p>
            <a:r>
              <a:rPr lang="en-GB" dirty="0"/>
              <a:t>                                             Click on icon to insert picture</a:t>
            </a:r>
          </a:p>
        </p:txBody>
      </p:sp>
      <p:pic>
        <p:nvPicPr>
          <p:cNvPr id="13" name="Picture 12" descr="A picture containing drawing, plate&#10;&#10;Description automatically generated">
            <a:extLst>
              <a:ext uri="{FF2B5EF4-FFF2-40B4-BE49-F238E27FC236}">
                <a16:creationId xmlns:a16="http://schemas.microsoft.com/office/drawing/2014/main" id="{1B2C77A1-E718-4F57-8AB9-78DC3BBFE1F9}"/>
              </a:ext>
            </a:extLst>
          </p:cNvPr>
          <p:cNvPicPr>
            <a:picLocks noChangeAspect="1"/>
          </p:cNvPicPr>
          <p:nvPr userDrawn="1"/>
        </p:nvPicPr>
        <p:blipFill>
          <a:blip r:embed="rId3"/>
          <a:stretch>
            <a:fillRect/>
          </a:stretch>
        </p:blipFill>
        <p:spPr>
          <a:xfrm>
            <a:off x="9976758" y="5986075"/>
            <a:ext cx="2094592" cy="504000"/>
          </a:xfrm>
          <a:prstGeom prst="rect">
            <a:avLst/>
          </a:prstGeom>
        </p:spPr>
      </p:pic>
      <p:sp>
        <p:nvSpPr>
          <p:cNvPr id="11" name="Rectangle 10">
            <a:extLst>
              <a:ext uri="{FF2B5EF4-FFF2-40B4-BE49-F238E27FC236}">
                <a16:creationId xmlns:a16="http://schemas.microsoft.com/office/drawing/2014/main" id="{EBD47B59-0939-4E61-8187-2D296FD839D8}"/>
              </a:ext>
            </a:extLst>
          </p:cNvPr>
          <p:cNvSpPr/>
          <p:nvPr userDrawn="1"/>
        </p:nvSpPr>
        <p:spPr>
          <a:xfrm>
            <a:off x="0" y="3429001"/>
            <a:ext cx="12192000" cy="3430588"/>
          </a:xfrm>
          <a:prstGeom prst="rect">
            <a:avLst/>
          </a:prstGeom>
          <a:gradFill>
            <a:gsLst>
              <a:gs pos="0">
                <a:schemeClr val="accent2">
                  <a:alpha val="63000"/>
                </a:schemeClr>
              </a:gs>
              <a:gs pos="14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100" dirty="0"/>
          </a:p>
        </p:txBody>
      </p:sp>
      <p:sp>
        <p:nvSpPr>
          <p:cNvPr id="2" name="Title 1"/>
          <p:cNvSpPr>
            <a:spLocks noGrp="1"/>
          </p:cNvSpPr>
          <p:nvPr>
            <p:ph type="ctrTitle" hasCustomPrompt="1"/>
          </p:nvPr>
        </p:nvSpPr>
        <p:spPr>
          <a:xfrm>
            <a:off x="1047879" y="3848881"/>
            <a:ext cx="6835200" cy="1206000"/>
          </a:xfrm>
        </p:spPr>
        <p:txBody>
          <a:bodyPr anchor="b" anchorCtr="0">
            <a:noAutofit/>
          </a:bodyPr>
          <a:lstStyle>
            <a:lvl1pPr>
              <a:defRPr sz="3200">
                <a:solidFill>
                  <a:schemeClr val="bg1"/>
                </a:solidFill>
              </a:defRPr>
            </a:lvl1pPr>
          </a:lstStyle>
          <a:p>
            <a:r>
              <a:rPr lang="en-GB" noProof="0" dirty="0"/>
              <a:t>Click to edit title 32 </a:t>
            </a:r>
            <a:r>
              <a:rPr lang="en-GB" noProof="0" dirty="0" err="1"/>
              <a:t>pt</a:t>
            </a:r>
            <a:endParaRPr lang="en-GB" noProof="0" dirty="0"/>
          </a:p>
        </p:txBody>
      </p:sp>
      <p:sp>
        <p:nvSpPr>
          <p:cNvPr id="3" name="Subtitle 2"/>
          <p:cNvSpPr>
            <a:spLocks noGrp="1"/>
          </p:cNvSpPr>
          <p:nvPr>
            <p:ph type="subTitle" idx="1" hasCustomPrompt="1"/>
          </p:nvPr>
        </p:nvSpPr>
        <p:spPr>
          <a:xfrm>
            <a:off x="1047879" y="5108236"/>
            <a:ext cx="6835200" cy="1206000"/>
          </a:xfrm>
        </p:spPr>
        <p:txBody>
          <a:bodyPr>
            <a:noAutofit/>
          </a:bodyPr>
          <a:lstStyle>
            <a:lvl1pPr marL="0" indent="0" algn="l">
              <a:buNone/>
              <a:defRPr sz="24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subtitle 24 </a:t>
            </a:r>
            <a:r>
              <a:rPr lang="en-US" dirty="0" err="1"/>
              <a:t>pt</a:t>
            </a:r>
            <a:endParaRPr lang="en-GB" dirty="0"/>
          </a:p>
        </p:txBody>
      </p:sp>
      <p:pic>
        <p:nvPicPr>
          <p:cNvPr id="6" name="Picture 5" descr="A picture containing drawing, plate&#10;&#10;Description automatically generated">
            <a:extLst>
              <a:ext uri="{FF2B5EF4-FFF2-40B4-BE49-F238E27FC236}">
                <a16:creationId xmlns:a16="http://schemas.microsoft.com/office/drawing/2014/main" id="{E0C178EA-5B9F-4884-B480-71C25855CA57}"/>
              </a:ext>
            </a:extLst>
          </p:cNvPr>
          <p:cNvPicPr>
            <a:picLocks noChangeAspect="1"/>
          </p:cNvPicPr>
          <p:nvPr userDrawn="1"/>
        </p:nvPicPr>
        <p:blipFill>
          <a:blip r:embed="rId3"/>
          <a:stretch>
            <a:fillRect/>
          </a:stretch>
        </p:blipFill>
        <p:spPr>
          <a:xfrm>
            <a:off x="9777381" y="5961589"/>
            <a:ext cx="2094592" cy="552972"/>
          </a:xfrm>
          <a:prstGeom prst="rect">
            <a:avLst/>
          </a:prstGeom>
        </p:spPr>
      </p:pic>
    </p:spTree>
    <p:extLst>
      <p:ext uri="{BB962C8B-B14F-4D97-AF65-F5344CB8AC3E}">
        <p14:creationId xmlns:p14="http://schemas.microsoft.com/office/powerpoint/2010/main" val="3452940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b_Standard - 2 rows headlines">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B3B151CA-5AE3-4961-8392-C96F9EB5969B}"/>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4" name="Slide Number Placeholder 4">
            <a:extLst>
              <a:ext uri="{FF2B5EF4-FFF2-40B4-BE49-F238E27FC236}">
                <a16:creationId xmlns:a16="http://schemas.microsoft.com/office/drawing/2014/main" id="{4870A213-900E-4D02-A17A-6ABA27005F2E}"/>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5" name="Title Placeholder 1">
            <a:extLst>
              <a:ext uri="{FF2B5EF4-FFF2-40B4-BE49-F238E27FC236}">
                <a16:creationId xmlns:a16="http://schemas.microsoft.com/office/drawing/2014/main" id="{592EE237-9EBD-4A2D-86C6-2A416A3158D0}"/>
              </a:ext>
            </a:extLst>
          </p:cNvPr>
          <p:cNvSpPr>
            <a:spLocks noGrp="1"/>
          </p:cNvSpPr>
          <p:nvPr>
            <p:ph type="title" hasCustomPrompt="1"/>
          </p:nvPr>
        </p:nvSpPr>
        <p:spPr>
          <a:xfrm>
            <a:off x="1581091" y="482400"/>
            <a:ext cx="9925661"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2494805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3c_Standard - 1 row headline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826D3956-1963-41E0-8AB9-3A72030A97ED}"/>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5" name="Slide Number Placeholder 4">
            <a:extLst>
              <a:ext uri="{FF2B5EF4-FFF2-40B4-BE49-F238E27FC236}">
                <a16:creationId xmlns:a16="http://schemas.microsoft.com/office/drawing/2014/main" id="{B1777F60-181D-4C29-A851-F18EA018AC36}"/>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0ECB70B3-D34A-4E5E-B090-99B1F360FC36}"/>
              </a:ext>
            </a:extLst>
          </p:cNvPr>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a:extLst>
              <a:ext uri="{FF2B5EF4-FFF2-40B4-BE49-F238E27FC236}">
                <a16:creationId xmlns:a16="http://schemas.microsoft.com/office/drawing/2014/main" id="{D60A5246-A915-4480-A428-869E2EDD2D17}"/>
              </a:ext>
            </a:extLst>
          </p:cNvPr>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6303867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3d_Standard - 2 rows headlines and sub title">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C3DF45F4-B92F-4779-9A43-2EFD3223F6E3}"/>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5" name="Slide Number Placeholder 4">
            <a:extLst>
              <a:ext uri="{FF2B5EF4-FFF2-40B4-BE49-F238E27FC236}">
                <a16:creationId xmlns:a16="http://schemas.microsoft.com/office/drawing/2014/main" id="{BFC12B75-05BF-426C-88C4-B0203A7F7695}"/>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925AA619-5F2F-45D3-BEA5-77FF7A5AB3FC}"/>
              </a:ext>
            </a:extLst>
          </p:cNvPr>
          <p:cNvSpPr>
            <a:spLocks noGrp="1"/>
          </p:cNvSpPr>
          <p:nvPr>
            <p:ph type="body" sz="quarter" idx="13" hasCustomPrompt="1"/>
          </p:nvPr>
        </p:nvSpPr>
        <p:spPr>
          <a:xfrm>
            <a:off x="1580400" y="1267200"/>
            <a:ext cx="9925661" cy="432000"/>
          </a:xfrm>
          <a:ln>
            <a:noFill/>
          </a:ln>
        </p:spPr>
        <p:txBody>
          <a:bodyPr lIns="0" tIns="54000" rIns="108000" bIns="54000">
            <a:noAutofit/>
          </a:bodyPr>
          <a:lstStyle>
            <a:lvl1pPr>
              <a:lnSpc>
                <a:spcPts val="2897"/>
              </a:lnSpc>
              <a:spcBef>
                <a:spcPts val="599"/>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7" name="Title Placeholder 1">
            <a:extLst>
              <a:ext uri="{FF2B5EF4-FFF2-40B4-BE49-F238E27FC236}">
                <a16:creationId xmlns:a16="http://schemas.microsoft.com/office/drawing/2014/main" id="{77D61782-956C-4A9A-A07D-872D9B5326FD}"/>
              </a:ext>
            </a:extLst>
          </p:cNvPr>
          <p:cNvSpPr>
            <a:spLocks noGrp="1"/>
          </p:cNvSpPr>
          <p:nvPr>
            <p:ph type="title" hasCustomPrompt="1"/>
          </p:nvPr>
        </p:nvSpPr>
        <p:spPr>
          <a:xfrm>
            <a:off x="1581091" y="482400"/>
            <a:ext cx="9925661"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27187151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4a_Standard - 1 row headlin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1091" y="1872000"/>
            <a:ext cx="467513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33370" y="1872000"/>
            <a:ext cx="467513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5" name="Date Placeholder 3">
            <a:extLst>
              <a:ext uri="{FF2B5EF4-FFF2-40B4-BE49-F238E27FC236}">
                <a16:creationId xmlns:a16="http://schemas.microsoft.com/office/drawing/2014/main" id="{3F460ED8-0F97-4BB9-996E-7C813F0CF9B9}"/>
              </a:ext>
            </a:extLst>
          </p:cNvPr>
          <p:cNvSpPr>
            <a:spLocks noGrp="1"/>
          </p:cNvSpPr>
          <p:nvPr>
            <p:ph type="dt" sz="half" idx="10"/>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FA2A49CF-9E41-4239-B5BE-940C7B7FE2A0}"/>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itle 1">
            <a:extLst>
              <a:ext uri="{FF2B5EF4-FFF2-40B4-BE49-F238E27FC236}">
                <a16:creationId xmlns:a16="http://schemas.microsoft.com/office/drawing/2014/main" id="{4E9D9A29-5C81-40E4-8E3F-041A80987886}"/>
              </a:ext>
            </a:extLst>
          </p:cNvPr>
          <p:cNvSpPr>
            <a:spLocks noGrp="1"/>
          </p:cNvSpPr>
          <p:nvPr>
            <p:ph type="title" hasCustomPrompt="1"/>
          </p:nvPr>
        </p:nvSpPr>
        <p:spPr>
          <a:xfrm>
            <a:off x="1581091" y="482400"/>
            <a:ext cx="9925661"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17792868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b_Standard - 1 row headline,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1091" y="1872000"/>
            <a:ext cx="467513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33370" y="1872000"/>
            <a:ext cx="4675130" cy="4534950"/>
          </a:xfrm>
          <a:ln>
            <a:noFill/>
          </a:ln>
        </p:spPr>
        <p:txBody>
          <a:bodyPr lIns="0" rIns="108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Date Placeholder 3">
            <a:extLst>
              <a:ext uri="{FF2B5EF4-FFF2-40B4-BE49-F238E27FC236}">
                <a16:creationId xmlns:a16="http://schemas.microsoft.com/office/drawing/2014/main" id="{3A3BF7C3-800B-4718-8A8C-A021B503591F}"/>
              </a:ext>
            </a:extLst>
          </p:cNvPr>
          <p:cNvSpPr>
            <a:spLocks noGrp="1"/>
          </p:cNvSpPr>
          <p:nvPr>
            <p:ph type="dt" sz="half" idx="14"/>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7" name="Slide Number Placeholder 4">
            <a:extLst>
              <a:ext uri="{FF2B5EF4-FFF2-40B4-BE49-F238E27FC236}">
                <a16:creationId xmlns:a16="http://schemas.microsoft.com/office/drawing/2014/main" id="{58FA2824-065D-4F25-8173-29F299E972E7}"/>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A0D49DAD-1051-484D-9A3D-CECCE814D600}"/>
              </a:ext>
            </a:extLst>
          </p:cNvPr>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1" name="Title Placeholder 1">
            <a:extLst>
              <a:ext uri="{FF2B5EF4-FFF2-40B4-BE49-F238E27FC236}">
                <a16:creationId xmlns:a16="http://schemas.microsoft.com/office/drawing/2014/main" id="{47E4F834-8024-46AE-9C13-5E4ECC8EE5E1}"/>
              </a:ext>
            </a:extLst>
          </p:cNvPr>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224418370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c_Standard - 2 rows headlines, sub title and two columns">
    <p:spTree>
      <p:nvGrpSpPr>
        <p:cNvPr id="1" name=""/>
        <p:cNvGrpSpPr/>
        <p:nvPr/>
      </p:nvGrpSpPr>
      <p:grpSpPr>
        <a:xfrm>
          <a:off x="0" y="0"/>
          <a:ext cx="0" cy="0"/>
          <a:chOff x="0" y="0"/>
          <a:chExt cx="0" cy="0"/>
        </a:xfrm>
      </p:grpSpPr>
      <p:sp>
        <p:nvSpPr>
          <p:cNvPr id="3" name="Content Placeholder 2"/>
          <p:cNvSpPr>
            <a:spLocks noGrp="1"/>
          </p:cNvSpPr>
          <p:nvPr>
            <p:ph sz="half" idx="1" hasCustomPrompt="1"/>
          </p:nvPr>
        </p:nvSpPr>
        <p:spPr>
          <a:xfrm>
            <a:off x="1581091" y="1872000"/>
            <a:ext cx="467513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4" name="Content Placeholder 3"/>
          <p:cNvSpPr>
            <a:spLocks noGrp="1"/>
          </p:cNvSpPr>
          <p:nvPr>
            <p:ph sz="half" idx="2" hasCustomPrompt="1"/>
          </p:nvPr>
        </p:nvSpPr>
        <p:spPr>
          <a:xfrm>
            <a:off x="6833370" y="1872000"/>
            <a:ext cx="467513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6" name="Date Placeholder 3">
            <a:extLst>
              <a:ext uri="{FF2B5EF4-FFF2-40B4-BE49-F238E27FC236}">
                <a16:creationId xmlns:a16="http://schemas.microsoft.com/office/drawing/2014/main" id="{444413DA-F3DA-4223-A170-9133C9B184BB}"/>
              </a:ext>
            </a:extLst>
          </p:cNvPr>
          <p:cNvSpPr>
            <a:spLocks noGrp="1"/>
          </p:cNvSpPr>
          <p:nvPr>
            <p:ph type="dt" sz="half" idx="14"/>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7" name="Slide Number Placeholder 4">
            <a:extLst>
              <a:ext uri="{FF2B5EF4-FFF2-40B4-BE49-F238E27FC236}">
                <a16:creationId xmlns:a16="http://schemas.microsoft.com/office/drawing/2014/main" id="{876166D8-B528-4434-856C-B607A7A07F82}"/>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247B72DC-C137-4141-BF79-D407559BFF42}"/>
              </a:ext>
            </a:extLst>
          </p:cNvPr>
          <p:cNvSpPr>
            <a:spLocks noGrp="1"/>
          </p:cNvSpPr>
          <p:nvPr>
            <p:ph type="body" sz="quarter" idx="13" hasCustomPrompt="1"/>
          </p:nvPr>
        </p:nvSpPr>
        <p:spPr>
          <a:xfrm>
            <a:off x="1581091" y="12672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a:extLst>
              <a:ext uri="{FF2B5EF4-FFF2-40B4-BE49-F238E27FC236}">
                <a16:creationId xmlns:a16="http://schemas.microsoft.com/office/drawing/2014/main" id="{7D403A37-DEA8-47D9-B26A-0615B3480FAB}"/>
              </a:ext>
            </a:extLst>
          </p:cNvPr>
          <p:cNvSpPr>
            <a:spLocks noGrp="1"/>
          </p:cNvSpPr>
          <p:nvPr>
            <p:ph type="title" hasCustomPrompt="1"/>
          </p:nvPr>
        </p:nvSpPr>
        <p:spPr>
          <a:xfrm>
            <a:off x="1581091" y="482400"/>
            <a:ext cx="9925661"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Tree>
    <p:extLst>
      <p:ext uri="{BB962C8B-B14F-4D97-AF65-F5344CB8AC3E}">
        <p14:creationId xmlns:p14="http://schemas.microsoft.com/office/powerpoint/2010/main" val="397323290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d_Standard - 1 row headline, sub title and two columns with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87D3E003-4494-44B1-AA30-CD9D6AF5F367}"/>
              </a:ext>
            </a:extLst>
          </p:cNvPr>
          <p:cNvSpPr>
            <a:spLocks noGrp="1"/>
          </p:cNvSpPr>
          <p:nvPr>
            <p:ph type="pic" sz="quarter" idx="14"/>
          </p:nvPr>
        </p:nvSpPr>
        <p:spPr>
          <a:xfrm>
            <a:off x="6862763" y="1872000"/>
            <a:ext cx="4675187" cy="4536000"/>
          </a:xfrm>
          <a:noFill/>
        </p:spPr>
        <p:txBody>
          <a:bodyPr/>
          <a:lstStyle>
            <a:lvl1pPr marL="0" indent="0" algn="ctr">
              <a:buNone/>
              <a:defRPr>
                <a:solidFill>
                  <a:schemeClr val="tx1"/>
                </a:solidFill>
              </a:defRPr>
            </a:lvl1pPr>
          </a:lstStyle>
          <a:p>
            <a:r>
              <a:rPr lang="en-US"/>
              <a:t>Click icon to add picture</a:t>
            </a:r>
            <a:endParaRPr lang="en-GB" dirty="0"/>
          </a:p>
        </p:txBody>
      </p:sp>
      <p:sp>
        <p:nvSpPr>
          <p:cNvPr id="6" name="Date Placeholder 3">
            <a:extLst>
              <a:ext uri="{FF2B5EF4-FFF2-40B4-BE49-F238E27FC236}">
                <a16:creationId xmlns:a16="http://schemas.microsoft.com/office/drawing/2014/main" id="{C2C5A384-A007-4992-AB7F-C1DF27F527A5}"/>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7" name="Slide Number Placeholder 4">
            <a:extLst>
              <a:ext uri="{FF2B5EF4-FFF2-40B4-BE49-F238E27FC236}">
                <a16:creationId xmlns:a16="http://schemas.microsoft.com/office/drawing/2014/main" id="{03E9F297-B313-4321-B7D7-D0B6AFB00F04}"/>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8" name="Text Placeholder 2">
            <a:extLst>
              <a:ext uri="{FF2B5EF4-FFF2-40B4-BE49-F238E27FC236}">
                <a16:creationId xmlns:a16="http://schemas.microsoft.com/office/drawing/2014/main" id="{EC84F185-23C9-44D6-A95A-1E6D6D9FF27E}"/>
              </a:ext>
            </a:extLst>
          </p:cNvPr>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1" name="Title Placeholder 1">
            <a:extLst>
              <a:ext uri="{FF2B5EF4-FFF2-40B4-BE49-F238E27FC236}">
                <a16:creationId xmlns:a16="http://schemas.microsoft.com/office/drawing/2014/main" id="{87F24B23-BB8C-41BA-BD91-B31D6C244D7D}"/>
              </a:ext>
            </a:extLst>
          </p:cNvPr>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10" name="Content Placeholder 2">
            <a:extLst>
              <a:ext uri="{FF2B5EF4-FFF2-40B4-BE49-F238E27FC236}">
                <a16:creationId xmlns:a16="http://schemas.microsoft.com/office/drawing/2014/main" id="{589E89F5-F25C-457C-BBED-43F42D7C8D53}"/>
              </a:ext>
            </a:extLst>
          </p:cNvPr>
          <p:cNvSpPr>
            <a:spLocks noGrp="1"/>
          </p:cNvSpPr>
          <p:nvPr>
            <p:ph sz="half" idx="1" hasCustomPrompt="1"/>
          </p:nvPr>
        </p:nvSpPr>
        <p:spPr>
          <a:xfrm>
            <a:off x="1581091" y="1872000"/>
            <a:ext cx="4675130" cy="4536000"/>
          </a:xfrm>
          <a:ln>
            <a:noFill/>
          </a:ln>
        </p:spPr>
        <p:txBody>
          <a:bodyPr lIns="0" tIns="54000" rIns="108000" bIns="54000">
            <a:noAutofit/>
          </a:bodyPr>
          <a:lstStyle>
            <a:lvl1pPr>
              <a:defRPr sz="2400" baseline="0"/>
            </a:lvl1pPr>
            <a:lvl2pPr>
              <a:defRPr sz="2000" baseline="0"/>
            </a:lvl2pPr>
            <a:lvl3pPr>
              <a:defRPr sz="2000" baseline="0"/>
            </a:lvl3pPr>
            <a:lvl4pPr>
              <a:defRPr sz="2000" baseline="0"/>
            </a:lvl4pPr>
            <a:lvl5pPr>
              <a:defRPr sz="2000" baseline="0"/>
            </a:lvl5pPr>
            <a:lvl6pPr>
              <a:defRPr sz="2098"/>
            </a:lvl6pPr>
            <a:lvl7pPr>
              <a:defRPr sz="2098"/>
            </a:lvl7pPr>
            <a:lvl8pPr>
              <a:defRPr sz="2098"/>
            </a:lvl8pPr>
            <a:lvl9pPr>
              <a:defRPr sz="2098"/>
            </a:lvl9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285803869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5_a_Standard - 1 row headline, sub title and pictur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ext Placeholder 2"/>
          <p:cNvSpPr>
            <a:spLocks noGrp="1"/>
          </p:cNvSpPr>
          <p:nvPr>
            <p:ph type="body" sz="quarter" idx="13" hasCustomPrompt="1"/>
          </p:nvPr>
        </p:nvSpPr>
        <p:spPr>
          <a:xfrm>
            <a:off x="1582352" y="900000"/>
            <a:ext cx="9925661" cy="432000"/>
          </a:xfrm>
        </p:spPr>
        <p:txBody>
          <a:bodyPr lIns="0" tIns="54000" rIns="108000" bIns="54000">
            <a:noAutofit/>
          </a:bodyPr>
          <a:lstStyle>
            <a:lvl1pPr>
              <a:lnSpc>
                <a:spcPts val="2900"/>
              </a:lnSpc>
              <a:buNone/>
              <a:defRPr>
                <a:solidFill>
                  <a:schemeClr val="bg1"/>
                </a:solidFill>
              </a:defRPr>
            </a:lvl1pPr>
          </a:lstStyle>
          <a:p>
            <a:pPr lvl="0"/>
            <a:r>
              <a:rPr lang="en-GB" noProof="0" dirty="0"/>
              <a:t>Click to edit subtitle 24 </a:t>
            </a:r>
            <a:r>
              <a:rPr lang="en-GB" noProof="0" dirty="0" err="1"/>
              <a:t>pt</a:t>
            </a:r>
            <a:endParaRPr lang="en-GB" noProof="0" dirty="0"/>
          </a:p>
        </p:txBody>
      </p:sp>
      <p:sp>
        <p:nvSpPr>
          <p:cNvPr id="10" name="Title Placeholder 1"/>
          <p:cNvSpPr>
            <a:spLocks noGrp="1"/>
          </p:cNvSpPr>
          <p:nvPr>
            <p:ph type="title" hasCustomPrompt="1"/>
          </p:nvPr>
        </p:nvSpPr>
        <p:spPr>
          <a:xfrm>
            <a:off x="1581091" y="482400"/>
            <a:ext cx="9925661"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Click to edit 1-line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87AB189C-2C2E-43BD-8E55-35BA828BB9A3}"/>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5EC44F3E-5E37-4068-9B8F-CA8756F0BD20}"/>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pic>
        <p:nvPicPr>
          <p:cNvPr id="8" name="Picture 7" descr="A close up of a sign&#10;&#10;Description automatically generated">
            <a:extLst>
              <a:ext uri="{FF2B5EF4-FFF2-40B4-BE49-F238E27FC236}">
                <a16:creationId xmlns:a16="http://schemas.microsoft.com/office/drawing/2014/main" id="{D0F9EF6E-0C71-49BC-AE1E-7996ACCF299B}"/>
              </a:ext>
            </a:extLst>
          </p:cNvPr>
          <p:cNvPicPr>
            <a:picLocks noChangeAspect="1"/>
          </p:cNvPicPr>
          <p:nvPr userDrawn="1"/>
        </p:nvPicPr>
        <p:blipFill>
          <a:blip r:embed="rId3"/>
          <a:stretch>
            <a:fillRect/>
          </a:stretch>
        </p:blipFill>
        <p:spPr>
          <a:xfrm>
            <a:off x="267370" y="546721"/>
            <a:ext cx="792000" cy="792000"/>
          </a:xfrm>
          <a:prstGeom prst="rect">
            <a:avLst/>
          </a:prstGeom>
        </p:spPr>
      </p:pic>
    </p:spTree>
    <p:extLst>
      <p:ext uri="{BB962C8B-B14F-4D97-AF65-F5344CB8AC3E}">
        <p14:creationId xmlns:p14="http://schemas.microsoft.com/office/powerpoint/2010/main" val="1897328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5c_Standard - 2 row headline and one column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6059056" y="0"/>
            <a:ext cx="6136496" cy="6858000"/>
          </a:xfrm>
          <a:solidFill>
            <a:schemeClr val="bg1"/>
          </a:solidFill>
          <a:ln>
            <a:noFill/>
          </a:ln>
        </p:spPr>
        <p:txBody>
          <a:bodyPr bIns="756000" anchor="ctr" anchorCtr="1"/>
          <a:lstStyle>
            <a:lvl1pPr marL="0" indent="0" algn="ctr">
              <a:buNone/>
              <a:defRPr>
                <a:solidFill>
                  <a:schemeClr val="accent6"/>
                </a:solidFill>
              </a:defRPr>
            </a:lvl1pPr>
          </a:lstStyle>
          <a:p>
            <a:r>
              <a:rPr lang="en-GB" dirty="0"/>
              <a:t>Click on icon to insert picture</a:t>
            </a:r>
          </a:p>
        </p:txBody>
      </p:sp>
      <p:sp>
        <p:nvSpPr>
          <p:cNvPr id="16" name="Title Placeholder 1">
            <a:extLst>
              <a:ext uri="{FF2B5EF4-FFF2-40B4-BE49-F238E27FC236}">
                <a16:creationId xmlns:a16="http://schemas.microsoft.com/office/drawing/2014/main" id="{85DE0E19-CCA8-4C42-B166-FDC20897CF71}"/>
              </a:ext>
            </a:extLst>
          </p:cNvPr>
          <p:cNvSpPr>
            <a:spLocks noGrp="1"/>
          </p:cNvSpPr>
          <p:nvPr>
            <p:ph type="title" hasCustomPrompt="1"/>
          </p:nvPr>
        </p:nvSpPr>
        <p:spPr>
          <a:xfrm>
            <a:off x="1580400" y="482400"/>
            <a:ext cx="4464000" cy="792000"/>
          </a:xfrm>
          <a:prstGeom prst="rect">
            <a:avLst/>
          </a:prstGeom>
          <a:ln>
            <a:noFill/>
          </a:ln>
        </p:spPr>
        <p:txBody>
          <a:bodyPr vert="horz" lIns="0" tIns="54000" rIns="108000" bIns="54000" rtlCol="0" anchor="t" anchorCtr="0">
            <a:noAutofit/>
          </a:bodyPr>
          <a:lstStyle>
            <a:lvl1pPr>
              <a:defRPr lang="en-GB" noProof="0" dirty="0">
                <a:solidFill>
                  <a:schemeClr val="bg1"/>
                </a:solidFill>
              </a:defRPr>
            </a:lvl1pPr>
          </a:lstStyle>
          <a:p>
            <a:pPr lvl="0"/>
            <a:r>
              <a:rPr lang="en-GB" noProof="0" dirty="0"/>
              <a:t>Click to edit 2-line title 28 </a:t>
            </a:r>
            <a:r>
              <a:rPr lang="en-GB" noProof="0" dirty="0" err="1"/>
              <a:t>pt</a:t>
            </a:r>
            <a:endParaRPr lang="en-GB" noProof="0" dirty="0"/>
          </a:p>
        </p:txBody>
      </p:sp>
      <p:sp>
        <p:nvSpPr>
          <p:cNvPr id="3" name="Text Placeholder 2">
            <a:extLst>
              <a:ext uri="{FF2B5EF4-FFF2-40B4-BE49-F238E27FC236}">
                <a16:creationId xmlns:a16="http://schemas.microsoft.com/office/drawing/2014/main" id="{1AC9C2B3-B948-4524-B8DD-EB8D8764DBF1}"/>
              </a:ext>
            </a:extLst>
          </p:cNvPr>
          <p:cNvSpPr>
            <a:spLocks noGrp="1"/>
          </p:cNvSpPr>
          <p:nvPr>
            <p:ph type="body" sz="quarter" idx="19"/>
          </p:nvPr>
        </p:nvSpPr>
        <p:spPr>
          <a:xfrm>
            <a:off x="1580400" y="1799581"/>
            <a:ext cx="4464000" cy="3420000"/>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dirty="0"/>
          </a:p>
        </p:txBody>
      </p:sp>
      <p:pic>
        <p:nvPicPr>
          <p:cNvPr id="6" name="Picture 5" descr="A close up of a sign&#10;&#10;Description automatically generated">
            <a:extLst>
              <a:ext uri="{FF2B5EF4-FFF2-40B4-BE49-F238E27FC236}">
                <a16:creationId xmlns:a16="http://schemas.microsoft.com/office/drawing/2014/main" id="{D5C91451-91A9-4004-8948-11523154C9FF}"/>
              </a:ext>
            </a:extLst>
          </p:cNvPr>
          <p:cNvPicPr>
            <a:picLocks noChangeAspect="1"/>
          </p:cNvPicPr>
          <p:nvPr userDrawn="1"/>
        </p:nvPicPr>
        <p:blipFill>
          <a:blip r:embed="rId2"/>
          <a:stretch>
            <a:fillRect/>
          </a:stretch>
        </p:blipFill>
        <p:spPr>
          <a:xfrm>
            <a:off x="267370" y="546721"/>
            <a:ext cx="792000" cy="792000"/>
          </a:xfrm>
          <a:prstGeom prst="rect">
            <a:avLst/>
          </a:prstGeom>
        </p:spPr>
      </p:pic>
    </p:spTree>
    <p:extLst>
      <p:ext uri="{BB962C8B-B14F-4D97-AF65-F5344CB8AC3E}">
        <p14:creationId xmlns:p14="http://schemas.microsoft.com/office/powerpoint/2010/main" val="403633739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6_Standard - blank with mottostamp">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55E1346F-EA14-4F04-81A2-2F5EEDA1D2D2}"/>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3" name="Slide Number Placeholder 4">
            <a:extLst>
              <a:ext uri="{FF2B5EF4-FFF2-40B4-BE49-F238E27FC236}">
                <a16:creationId xmlns:a16="http://schemas.microsoft.com/office/drawing/2014/main" id="{43282D9C-7521-4806-BB6D-C2339086CFDA}"/>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Tree>
    <p:extLst>
      <p:ext uri="{BB962C8B-B14F-4D97-AF65-F5344CB8AC3E}">
        <p14:creationId xmlns:p14="http://schemas.microsoft.com/office/powerpoint/2010/main" val="238780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b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047879" y="3429000"/>
            <a:ext cx="6835200" cy="1206000"/>
          </a:xfrm>
        </p:spPr>
        <p:txBody>
          <a:bodyPr anchor="b" anchorCtr="0">
            <a:noAutofit/>
          </a:bodyPr>
          <a:lstStyle>
            <a:lvl1pPr>
              <a:defRPr sz="3200">
                <a:solidFill>
                  <a:schemeClr val="bg1"/>
                </a:solidFill>
              </a:defRPr>
            </a:lvl1pPr>
          </a:lstStyle>
          <a:p>
            <a:r>
              <a:rPr lang="en-GB" noProof="0" dirty="0"/>
              <a:t>Click to edit title 32 </a:t>
            </a:r>
            <a:r>
              <a:rPr lang="en-GB" noProof="0" dirty="0" err="1"/>
              <a:t>pt</a:t>
            </a:r>
            <a:endParaRPr lang="en-GB" noProof="0" dirty="0"/>
          </a:p>
        </p:txBody>
      </p:sp>
      <p:sp>
        <p:nvSpPr>
          <p:cNvPr id="3" name="Subtitle 2"/>
          <p:cNvSpPr>
            <a:spLocks noGrp="1"/>
          </p:cNvSpPr>
          <p:nvPr>
            <p:ph type="subTitle" idx="1" hasCustomPrompt="1"/>
          </p:nvPr>
        </p:nvSpPr>
        <p:spPr>
          <a:xfrm>
            <a:off x="1047879" y="4688355"/>
            <a:ext cx="6835200" cy="1206000"/>
          </a:xfrm>
        </p:spPr>
        <p:txBody>
          <a:bodyPr>
            <a:noAutofit/>
          </a:bodyPr>
          <a:lstStyle>
            <a:lvl1pPr marL="0" indent="0" algn="l">
              <a:buNone/>
              <a:defRPr sz="24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GB" noProof="0" dirty="0"/>
              <a:t>Click to edit subtitle 24 </a:t>
            </a:r>
            <a:r>
              <a:rPr lang="en-GB" noProof="0" dirty="0" err="1"/>
              <a:t>pt</a:t>
            </a:r>
            <a:endParaRPr lang="en-GB" noProof="0" dirty="0"/>
          </a:p>
        </p:txBody>
      </p:sp>
      <p:pic>
        <p:nvPicPr>
          <p:cNvPr id="5" name="Picture 4" descr="A picture containing drawing, plate&#10;&#10;Description automatically generated">
            <a:extLst>
              <a:ext uri="{FF2B5EF4-FFF2-40B4-BE49-F238E27FC236}">
                <a16:creationId xmlns:a16="http://schemas.microsoft.com/office/drawing/2014/main" id="{D67080D2-FA77-4D51-AA91-E57E89F420B8}"/>
              </a:ext>
            </a:extLst>
          </p:cNvPr>
          <p:cNvPicPr>
            <a:picLocks noChangeAspect="1"/>
          </p:cNvPicPr>
          <p:nvPr userDrawn="1"/>
        </p:nvPicPr>
        <p:blipFill>
          <a:blip r:embed="rId2"/>
          <a:stretch>
            <a:fillRect/>
          </a:stretch>
        </p:blipFill>
        <p:spPr>
          <a:xfrm>
            <a:off x="9777381" y="5961589"/>
            <a:ext cx="2094592" cy="552972"/>
          </a:xfrm>
          <a:prstGeom prst="rect">
            <a:avLst/>
          </a:prstGeom>
        </p:spPr>
      </p:pic>
    </p:spTree>
    <p:extLst>
      <p:ext uri="{BB962C8B-B14F-4D97-AF65-F5344CB8AC3E}">
        <p14:creationId xmlns:p14="http://schemas.microsoft.com/office/powerpoint/2010/main" val="273747459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7a_take away slide dark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424CB2-D768-4196-BDE2-8589091EFC32}"/>
              </a:ext>
            </a:extLst>
          </p:cNvPr>
          <p:cNvSpPr>
            <a:spLocks noGrp="1"/>
          </p:cNvSpPr>
          <p:nvPr>
            <p:ph type="title" hasCustomPrompt="1"/>
          </p:nvPr>
        </p:nvSpPr>
        <p:spPr/>
        <p:txBody>
          <a:bodyPr/>
          <a:lstStyle>
            <a:lvl1pPr>
              <a:defRPr>
                <a:solidFill>
                  <a:schemeClr val="bg1"/>
                </a:solidFill>
              </a:defRPr>
            </a:lvl1pPr>
          </a:lstStyle>
          <a:p>
            <a:r>
              <a:rPr lang="en-US" dirty="0"/>
              <a:t>Key Takeaways</a:t>
            </a:r>
            <a:endParaRPr lang="en-GB" dirty="0"/>
          </a:p>
        </p:txBody>
      </p:sp>
      <p:sp>
        <p:nvSpPr>
          <p:cNvPr id="3" name="Date Placeholder 2">
            <a:extLst>
              <a:ext uri="{FF2B5EF4-FFF2-40B4-BE49-F238E27FC236}">
                <a16:creationId xmlns:a16="http://schemas.microsoft.com/office/drawing/2014/main" id="{BB29993C-EC06-4469-8773-512CBD890CA7}"/>
              </a:ext>
            </a:extLst>
          </p:cNvPr>
          <p:cNvSpPr>
            <a:spLocks noGrp="1"/>
          </p:cNvSpPr>
          <p:nvPr>
            <p:ph type="dt" sz="half" idx="10"/>
          </p:nvPr>
        </p:nvSpPr>
        <p:spPr/>
        <p:txBody>
          <a:bodyPr/>
          <a:lstStyle/>
          <a:p>
            <a:r>
              <a:rPr lang="en-US"/>
              <a:t>Initials/YYYY-MM-DD</a:t>
            </a:r>
            <a:endParaRPr lang="en-GB" dirty="0"/>
          </a:p>
        </p:txBody>
      </p:sp>
      <p:sp>
        <p:nvSpPr>
          <p:cNvPr id="4" name="Slide Number Placeholder 3">
            <a:extLst>
              <a:ext uri="{FF2B5EF4-FFF2-40B4-BE49-F238E27FC236}">
                <a16:creationId xmlns:a16="http://schemas.microsoft.com/office/drawing/2014/main" id="{6180E895-DB90-4FC4-BEB8-1FA04F15E1C5}"/>
              </a:ext>
            </a:extLst>
          </p:cNvPr>
          <p:cNvSpPr>
            <a:spLocks noGrp="1"/>
          </p:cNvSpPr>
          <p:nvPr>
            <p:ph type="sldNum" sz="quarter" idx="11"/>
          </p:nvPr>
        </p:nvSpPr>
        <p:spPr/>
        <p:txBody>
          <a:bodyPr/>
          <a:lstStyle/>
          <a:p>
            <a:fld id="{6DBB0C6A-B416-463A-A4D5-45910E1EA918}" type="slidenum">
              <a:rPr lang="en-GB" smtClean="0"/>
              <a:pPr/>
              <a:t>‹#›</a:t>
            </a:fld>
            <a:endParaRPr lang="en-GB" dirty="0"/>
          </a:p>
        </p:txBody>
      </p:sp>
      <p:pic>
        <p:nvPicPr>
          <p:cNvPr id="5" name="Picture 4" descr="A close up of a sign&#10;&#10;Description automatically generated">
            <a:extLst>
              <a:ext uri="{FF2B5EF4-FFF2-40B4-BE49-F238E27FC236}">
                <a16:creationId xmlns:a16="http://schemas.microsoft.com/office/drawing/2014/main" id="{10EC9389-C25A-4799-B99F-86E7FC849246}"/>
              </a:ext>
            </a:extLst>
          </p:cNvPr>
          <p:cNvPicPr>
            <a:picLocks noChangeAspect="1"/>
          </p:cNvPicPr>
          <p:nvPr userDrawn="1"/>
        </p:nvPicPr>
        <p:blipFill>
          <a:blip r:embed="rId2"/>
          <a:stretch>
            <a:fillRect/>
          </a:stretch>
        </p:blipFill>
        <p:spPr>
          <a:xfrm>
            <a:off x="267370" y="546721"/>
            <a:ext cx="792000" cy="792000"/>
          </a:xfrm>
          <a:prstGeom prst="rect">
            <a:avLst/>
          </a:prstGeom>
        </p:spPr>
      </p:pic>
      <p:sp>
        <p:nvSpPr>
          <p:cNvPr id="6" name="Text Placeholder 2">
            <a:extLst>
              <a:ext uri="{FF2B5EF4-FFF2-40B4-BE49-F238E27FC236}">
                <a16:creationId xmlns:a16="http://schemas.microsoft.com/office/drawing/2014/main" id="{80FEFE6C-C659-48C1-8A35-AAFB505700FD}"/>
              </a:ext>
            </a:extLst>
          </p:cNvPr>
          <p:cNvSpPr>
            <a:spLocks noGrp="1"/>
          </p:cNvSpPr>
          <p:nvPr>
            <p:ph type="body" sz="quarter" idx="19" hasCustomPrompt="1"/>
          </p:nvPr>
        </p:nvSpPr>
        <p:spPr>
          <a:xfrm>
            <a:off x="1580400" y="1267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7" name="Text Placeholder 2">
            <a:extLst>
              <a:ext uri="{FF2B5EF4-FFF2-40B4-BE49-F238E27FC236}">
                <a16:creationId xmlns:a16="http://schemas.microsoft.com/office/drawing/2014/main" id="{D6CCD7AC-96D2-48D5-BCD1-E7E5AC06B823}"/>
              </a:ext>
            </a:extLst>
          </p:cNvPr>
          <p:cNvSpPr>
            <a:spLocks noGrp="1"/>
          </p:cNvSpPr>
          <p:nvPr>
            <p:ph type="body" sz="quarter" idx="20" hasCustomPrompt="1"/>
          </p:nvPr>
        </p:nvSpPr>
        <p:spPr>
          <a:xfrm>
            <a:off x="1580400" y="2329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8" name="Text Placeholder 2">
            <a:extLst>
              <a:ext uri="{FF2B5EF4-FFF2-40B4-BE49-F238E27FC236}">
                <a16:creationId xmlns:a16="http://schemas.microsoft.com/office/drawing/2014/main" id="{9F1D9F1D-C383-4296-B2CD-F5C281C8A07D}"/>
              </a:ext>
            </a:extLst>
          </p:cNvPr>
          <p:cNvSpPr>
            <a:spLocks noGrp="1"/>
          </p:cNvSpPr>
          <p:nvPr>
            <p:ph type="body" sz="quarter" idx="21" hasCustomPrompt="1"/>
          </p:nvPr>
        </p:nvSpPr>
        <p:spPr>
          <a:xfrm>
            <a:off x="1580400" y="3391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9" name="Text Placeholder 2">
            <a:extLst>
              <a:ext uri="{FF2B5EF4-FFF2-40B4-BE49-F238E27FC236}">
                <a16:creationId xmlns:a16="http://schemas.microsoft.com/office/drawing/2014/main" id="{75F804BA-1E5E-4556-9C47-9EC12090552A}"/>
              </a:ext>
            </a:extLst>
          </p:cNvPr>
          <p:cNvSpPr>
            <a:spLocks noGrp="1"/>
          </p:cNvSpPr>
          <p:nvPr>
            <p:ph type="body" sz="quarter" idx="22" hasCustomPrompt="1"/>
          </p:nvPr>
        </p:nvSpPr>
        <p:spPr>
          <a:xfrm>
            <a:off x="1580400" y="4453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0" name="Text Placeholder 2">
            <a:extLst>
              <a:ext uri="{FF2B5EF4-FFF2-40B4-BE49-F238E27FC236}">
                <a16:creationId xmlns:a16="http://schemas.microsoft.com/office/drawing/2014/main" id="{8EB233EA-307B-4FBD-8DF7-A55D609E5F12}"/>
              </a:ext>
            </a:extLst>
          </p:cNvPr>
          <p:cNvSpPr>
            <a:spLocks noGrp="1"/>
          </p:cNvSpPr>
          <p:nvPr>
            <p:ph type="body" sz="quarter" idx="23" hasCustomPrompt="1"/>
          </p:nvPr>
        </p:nvSpPr>
        <p:spPr>
          <a:xfrm>
            <a:off x="1580400" y="5515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207703077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7b_take away slide bright blue">
    <p:bg>
      <p:bgPr>
        <a:solidFill>
          <a:schemeClr val="accent2"/>
        </a:solidFill>
        <a:effectLst/>
      </p:bgPr>
    </p:bg>
    <p:spTree>
      <p:nvGrpSpPr>
        <p:cNvPr id="1" name=""/>
        <p:cNvGrpSpPr/>
        <p:nvPr/>
      </p:nvGrpSpPr>
      <p:grpSpPr>
        <a:xfrm>
          <a:off x="0" y="0"/>
          <a:ext cx="0" cy="0"/>
          <a:chOff x="0" y="0"/>
          <a:chExt cx="0" cy="0"/>
        </a:xfrm>
      </p:grpSpPr>
      <p:pic>
        <p:nvPicPr>
          <p:cNvPr id="8" name="Picture 7" descr="A close up of a sign&#10;&#10;Description automatically generated">
            <a:extLst>
              <a:ext uri="{FF2B5EF4-FFF2-40B4-BE49-F238E27FC236}">
                <a16:creationId xmlns:a16="http://schemas.microsoft.com/office/drawing/2014/main" id="{1737046D-9DD3-47CF-82E6-878B08CBF7E7}"/>
              </a:ext>
            </a:extLst>
          </p:cNvPr>
          <p:cNvPicPr>
            <a:picLocks noChangeAspect="1"/>
          </p:cNvPicPr>
          <p:nvPr userDrawn="1"/>
        </p:nvPicPr>
        <p:blipFill>
          <a:blip r:embed="rId2"/>
          <a:stretch>
            <a:fillRect/>
          </a:stretch>
        </p:blipFill>
        <p:spPr>
          <a:xfrm>
            <a:off x="267370" y="546721"/>
            <a:ext cx="792000" cy="792000"/>
          </a:xfrm>
          <a:prstGeom prst="rect">
            <a:avLst/>
          </a:prstGeom>
        </p:spPr>
      </p:pic>
      <p:sp>
        <p:nvSpPr>
          <p:cNvPr id="7" name="Title Placeholder 1">
            <a:extLst>
              <a:ext uri="{FF2B5EF4-FFF2-40B4-BE49-F238E27FC236}">
                <a16:creationId xmlns:a16="http://schemas.microsoft.com/office/drawing/2014/main" id="{DDF082A9-6B0C-4A74-BBE6-4EC1B3B1AB9F}"/>
              </a:ext>
            </a:extLst>
          </p:cNvPr>
          <p:cNvSpPr>
            <a:spLocks noGrp="1"/>
          </p:cNvSpPr>
          <p:nvPr>
            <p:ph type="title" hasCustomPrompt="1"/>
          </p:nvPr>
        </p:nvSpPr>
        <p:spPr>
          <a:xfrm>
            <a:off x="1581091" y="482400"/>
            <a:ext cx="9925661"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Key takeaways</a:t>
            </a:r>
          </a:p>
        </p:txBody>
      </p:sp>
      <p:sp>
        <p:nvSpPr>
          <p:cNvPr id="17" name="Text Placeholder 2">
            <a:extLst>
              <a:ext uri="{FF2B5EF4-FFF2-40B4-BE49-F238E27FC236}">
                <a16:creationId xmlns:a16="http://schemas.microsoft.com/office/drawing/2014/main" id="{56F35C64-E0FA-47EC-A7F3-427442096923}"/>
              </a:ext>
            </a:extLst>
          </p:cNvPr>
          <p:cNvSpPr>
            <a:spLocks noGrp="1"/>
          </p:cNvSpPr>
          <p:nvPr>
            <p:ph type="body" sz="quarter" idx="19" hasCustomPrompt="1"/>
          </p:nvPr>
        </p:nvSpPr>
        <p:spPr>
          <a:xfrm>
            <a:off x="1580400" y="1267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8" name="Text Placeholder 2">
            <a:extLst>
              <a:ext uri="{FF2B5EF4-FFF2-40B4-BE49-F238E27FC236}">
                <a16:creationId xmlns:a16="http://schemas.microsoft.com/office/drawing/2014/main" id="{25FECF27-23A4-4429-A4B4-221A1C3B0237}"/>
              </a:ext>
            </a:extLst>
          </p:cNvPr>
          <p:cNvSpPr>
            <a:spLocks noGrp="1"/>
          </p:cNvSpPr>
          <p:nvPr>
            <p:ph type="body" sz="quarter" idx="20" hasCustomPrompt="1"/>
          </p:nvPr>
        </p:nvSpPr>
        <p:spPr>
          <a:xfrm>
            <a:off x="1580400" y="2329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19" name="Text Placeholder 2">
            <a:extLst>
              <a:ext uri="{FF2B5EF4-FFF2-40B4-BE49-F238E27FC236}">
                <a16:creationId xmlns:a16="http://schemas.microsoft.com/office/drawing/2014/main" id="{3DFFBEB9-6663-40FE-B63E-6ED3D53A329C}"/>
              </a:ext>
            </a:extLst>
          </p:cNvPr>
          <p:cNvSpPr>
            <a:spLocks noGrp="1"/>
          </p:cNvSpPr>
          <p:nvPr>
            <p:ph type="body" sz="quarter" idx="21" hasCustomPrompt="1"/>
          </p:nvPr>
        </p:nvSpPr>
        <p:spPr>
          <a:xfrm>
            <a:off x="1580400" y="3391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0" name="Text Placeholder 2">
            <a:extLst>
              <a:ext uri="{FF2B5EF4-FFF2-40B4-BE49-F238E27FC236}">
                <a16:creationId xmlns:a16="http://schemas.microsoft.com/office/drawing/2014/main" id="{50F883F5-B823-43DC-9D64-9E38AEBFE92E}"/>
              </a:ext>
            </a:extLst>
          </p:cNvPr>
          <p:cNvSpPr>
            <a:spLocks noGrp="1"/>
          </p:cNvSpPr>
          <p:nvPr>
            <p:ph type="body" sz="quarter" idx="22" hasCustomPrompt="1"/>
          </p:nvPr>
        </p:nvSpPr>
        <p:spPr>
          <a:xfrm>
            <a:off x="1580400" y="4453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1" name="Text Placeholder 2">
            <a:extLst>
              <a:ext uri="{FF2B5EF4-FFF2-40B4-BE49-F238E27FC236}">
                <a16:creationId xmlns:a16="http://schemas.microsoft.com/office/drawing/2014/main" id="{6BCB933A-1CE0-460F-B37B-3F6DACE5E3F8}"/>
              </a:ext>
            </a:extLst>
          </p:cNvPr>
          <p:cNvSpPr>
            <a:spLocks noGrp="1"/>
          </p:cNvSpPr>
          <p:nvPr>
            <p:ph type="body" sz="quarter" idx="23" hasCustomPrompt="1"/>
          </p:nvPr>
        </p:nvSpPr>
        <p:spPr>
          <a:xfrm>
            <a:off x="1580400" y="5515200"/>
            <a:ext cx="992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417820045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7c_take away slide bright blue with picture">
    <p:bg>
      <p:bgPr>
        <a:solidFill>
          <a:schemeClr val="accent2"/>
        </a:solidFill>
        <a:effectLst/>
      </p:bgPr>
    </p:bg>
    <p:spTree>
      <p:nvGrpSpPr>
        <p:cNvPr id="1" name=""/>
        <p:cNvGrpSpPr/>
        <p:nvPr/>
      </p:nvGrpSpPr>
      <p:grpSpPr>
        <a:xfrm>
          <a:off x="0" y="0"/>
          <a:ext cx="0" cy="0"/>
          <a:chOff x="0" y="0"/>
          <a:chExt cx="0" cy="0"/>
        </a:xfrm>
      </p:grpSpPr>
      <p:sp>
        <p:nvSpPr>
          <p:cNvPr id="9" name="Picture Placeholder 3">
            <a:extLst>
              <a:ext uri="{FF2B5EF4-FFF2-40B4-BE49-F238E27FC236}">
                <a16:creationId xmlns:a16="http://schemas.microsoft.com/office/drawing/2014/main" id="{A0509982-74C0-4B85-848F-DBBC54BA60A0}"/>
              </a:ext>
            </a:extLst>
          </p:cNvPr>
          <p:cNvSpPr>
            <a:spLocks noGrp="1"/>
          </p:cNvSpPr>
          <p:nvPr>
            <p:ph type="pic" sz="quarter" idx="18" hasCustomPrompt="1"/>
          </p:nvPr>
        </p:nvSpPr>
        <p:spPr>
          <a:xfrm>
            <a:off x="9136496" y="0"/>
            <a:ext cx="3096000" cy="6858000"/>
          </a:xfrm>
          <a:solidFill>
            <a:schemeClr val="bg1"/>
          </a:solidFill>
          <a:ln>
            <a:noFill/>
          </a:ln>
        </p:spPr>
        <p:txBody>
          <a:bodyPr lIns="360000" bIns="1584000" anchor="ctr" anchorCtr="1"/>
          <a:lstStyle>
            <a:lvl1pPr marL="0" indent="0" algn="l">
              <a:buNone/>
              <a:defRPr>
                <a:solidFill>
                  <a:schemeClr val="accent6"/>
                </a:solidFill>
              </a:defRPr>
            </a:lvl1pPr>
          </a:lstStyle>
          <a:p>
            <a:r>
              <a:rPr lang="en-GB" dirty="0"/>
              <a:t>Click on icon to insert picture</a:t>
            </a:r>
          </a:p>
        </p:txBody>
      </p:sp>
      <p:sp>
        <p:nvSpPr>
          <p:cNvPr id="10" name="Rectangle 100">
            <a:extLst>
              <a:ext uri="{FF2B5EF4-FFF2-40B4-BE49-F238E27FC236}">
                <a16:creationId xmlns:a16="http://schemas.microsoft.com/office/drawing/2014/main" id="{EB9A9340-CB57-4654-ACED-55ECF27AA93D}"/>
              </a:ext>
            </a:extLst>
          </p:cNvPr>
          <p:cNvSpPr/>
          <p:nvPr userDrawn="1"/>
        </p:nvSpPr>
        <p:spPr>
          <a:xfrm rot="5400000">
            <a:off x="5971802" y="3142937"/>
            <a:ext cx="6912000" cy="582613"/>
          </a:xfrm>
          <a:prstGeom prst="rect">
            <a:avLst/>
          </a:prstGeom>
          <a:gradFill>
            <a:gsLst>
              <a:gs pos="96000">
                <a:schemeClr val="accent2">
                  <a:lumMod val="100000"/>
                </a:schemeClr>
              </a:gs>
              <a:gs pos="0">
                <a:schemeClr val="accent2">
                  <a:alpha val="63000"/>
                </a:schemeClr>
              </a:gs>
              <a:gs pos="87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close up of a sign&#10;&#10;Description automatically generated">
            <a:extLst>
              <a:ext uri="{FF2B5EF4-FFF2-40B4-BE49-F238E27FC236}">
                <a16:creationId xmlns:a16="http://schemas.microsoft.com/office/drawing/2014/main" id="{28B2B658-BDF9-4557-855A-7950BB794FA3}"/>
              </a:ext>
            </a:extLst>
          </p:cNvPr>
          <p:cNvPicPr>
            <a:picLocks noChangeAspect="1"/>
          </p:cNvPicPr>
          <p:nvPr userDrawn="1"/>
        </p:nvPicPr>
        <p:blipFill>
          <a:blip r:embed="rId2"/>
          <a:stretch>
            <a:fillRect/>
          </a:stretch>
        </p:blipFill>
        <p:spPr>
          <a:xfrm>
            <a:off x="267370" y="546721"/>
            <a:ext cx="792000" cy="792000"/>
          </a:xfrm>
          <a:prstGeom prst="rect">
            <a:avLst/>
          </a:prstGeom>
        </p:spPr>
      </p:pic>
      <p:sp>
        <p:nvSpPr>
          <p:cNvPr id="16" name="Title Placeholder 1">
            <a:extLst>
              <a:ext uri="{FF2B5EF4-FFF2-40B4-BE49-F238E27FC236}">
                <a16:creationId xmlns:a16="http://schemas.microsoft.com/office/drawing/2014/main" id="{EE78491F-9729-474C-A8F1-6A3ECB06D1F3}"/>
              </a:ext>
            </a:extLst>
          </p:cNvPr>
          <p:cNvSpPr>
            <a:spLocks noGrp="1"/>
          </p:cNvSpPr>
          <p:nvPr>
            <p:ph type="title" hasCustomPrompt="1"/>
          </p:nvPr>
        </p:nvSpPr>
        <p:spPr>
          <a:xfrm>
            <a:off x="1581091" y="482400"/>
            <a:ext cx="7405200" cy="432000"/>
          </a:xfrm>
          <a:prstGeom prst="rect">
            <a:avLst/>
          </a:prstGeom>
        </p:spPr>
        <p:txBody>
          <a:bodyPr vert="horz" lIns="0" tIns="54466" rIns="108932" bIns="54466" rtlCol="0" anchor="t" anchorCtr="0">
            <a:noAutofit/>
          </a:bodyPr>
          <a:lstStyle>
            <a:lvl1pPr>
              <a:defRPr>
                <a:solidFill>
                  <a:schemeClr val="bg1"/>
                </a:solidFill>
              </a:defRPr>
            </a:lvl1pPr>
          </a:lstStyle>
          <a:p>
            <a:r>
              <a:rPr lang="en-GB" noProof="0" dirty="0"/>
              <a:t>Key takeaways</a:t>
            </a:r>
          </a:p>
        </p:txBody>
      </p:sp>
      <p:sp>
        <p:nvSpPr>
          <p:cNvPr id="21" name="Text Placeholder 2">
            <a:extLst>
              <a:ext uri="{FF2B5EF4-FFF2-40B4-BE49-F238E27FC236}">
                <a16:creationId xmlns:a16="http://schemas.microsoft.com/office/drawing/2014/main" id="{F63D33D9-E5FD-43A0-9CA9-7DAF0BEF0A4D}"/>
              </a:ext>
            </a:extLst>
          </p:cNvPr>
          <p:cNvSpPr>
            <a:spLocks noGrp="1"/>
          </p:cNvSpPr>
          <p:nvPr>
            <p:ph type="body" sz="quarter" idx="19" hasCustomPrompt="1"/>
          </p:nvPr>
        </p:nvSpPr>
        <p:spPr>
          <a:xfrm>
            <a:off x="1580400" y="1267200"/>
            <a:ext cx="740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2" name="Text Placeholder 2">
            <a:extLst>
              <a:ext uri="{FF2B5EF4-FFF2-40B4-BE49-F238E27FC236}">
                <a16:creationId xmlns:a16="http://schemas.microsoft.com/office/drawing/2014/main" id="{B58BB833-5C43-426D-BE44-B75E8F08C721}"/>
              </a:ext>
            </a:extLst>
          </p:cNvPr>
          <p:cNvSpPr>
            <a:spLocks noGrp="1"/>
          </p:cNvSpPr>
          <p:nvPr>
            <p:ph type="body" sz="quarter" idx="20" hasCustomPrompt="1"/>
          </p:nvPr>
        </p:nvSpPr>
        <p:spPr>
          <a:xfrm>
            <a:off x="1580400" y="2329200"/>
            <a:ext cx="740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3" name="Text Placeholder 2">
            <a:extLst>
              <a:ext uri="{FF2B5EF4-FFF2-40B4-BE49-F238E27FC236}">
                <a16:creationId xmlns:a16="http://schemas.microsoft.com/office/drawing/2014/main" id="{09AFC0D7-E3AB-4A71-ABEE-67163ACFFD12}"/>
              </a:ext>
            </a:extLst>
          </p:cNvPr>
          <p:cNvSpPr>
            <a:spLocks noGrp="1"/>
          </p:cNvSpPr>
          <p:nvPr>
            <p:ph type="body" sz="quarter" idx="21" hasCustomPrompt="1"/>
          </p:nvPr>
        </p:nvSpPr>
        <p:spPr>
          <a:xfrm>
            <a:off x="1580400" y="3391200"/>
            <a:ext cx="740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4" name="Text Placeholder 2">
            <a:extLst>
              <a:ext uri="{FF2B5EF4-FFF2-40B4-BE49-F238E27FC236}">
                <a16:creationId xmlns:a16="http://schemas.microsoft.com/office/drawing/2014/main" id="{819B04BF-35B4-4C6B-BC14-802EFF2CB9E6}"/>
              </a:ext>
            </a:extLst>
          </p:cNvPr>
          <p:cNvSpPr>
            <a:spLocks noGrp="1"/>
          </p:cNvSpPr>
          <p:nvPr>
            <p:ph type="body" sz="quarter" idx="22" hasCustomPrompt="1"/>
          </p:nvPr>
        </p:nvSpPr>
        <p:spPr>
          <a:xfrm>
            <a:off x="1580400" y="4453200"/>
            <a:ext cx="740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
        <p:nvSpPr>
          <p:cNvPr id="25" name="Text Placeholder 2">
            <a:extLst>
              <a:ext uri="{FF2B5EF4-FFF2-40B4-BE49-F238E27FC236}">
                <a16:creationId xmlns:a16="http://schemas.microsoft.com/office/drawing/2014/main" id="{6689726A-BD97-4661-8362-D2844104F474}"/>
              </a:ext>
            </a:extLst>
          </p:cNvPr>
          <p:cNvSpPr>
            <a:spLocks noGrp="1"/>
          </p:cNvSpPr>
          <p:nvPr>
            <p:ph type="body" sz="quarter" idx="23" hasCustomPrompt="1"/>
          </p:nvPr>
        </p:nvSpPr>
        <p:spPr>
          <a:xfrm>
            <a:off x="1580400" y="5515200"/>
            <a:ext cx="7405200" cy="720000"/>
          </a:xfrm>
        </p:spPr>
        <p:txBody>
          <a:bodyPr lIns="108000"/>
          <a:lstStyle>
            <a:lvl1pPr>
              <a:buClr>
                <a:schemeClr val="bg1"/>
              </a:buClr>
              <a:defRPr sz="2800">
                <a:solidFill>
                  <a:schemeClr val="bg1"/>
                </a:solidFill>
              </a:defRPr>
            </a:lvl1pPr>
            <a:lvl2pPr>
              <a:buClr>
                <a:schemeClr val="bg1"/>
              </a:buClr>
              <a:defRPr sz="2400">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takeaway text 28 </a:t>
            </a:r>
            <a:r>
              <a:rPr lang="en-US" dirty="0" err="1"/>
              <a:t>pt</a:t>
            </a:r>
            <a:endParaRPr lang="en-US" dirty="0"/>
          </a:p>
          <a:p>
            <a:pPr lvl="1"/>
            <a:r>
              <a:rPr lang="en-US" dirty="0"/>
              <a:t>Second level</a:t>
            </a:r>
          </a:p>
          <a:p>
            <a:pPr lvl="2"/>
            <a:r>
              <a:rPr lang="en-US" dirty="0"/>
              <a:t>Third level</a:t>
            </a:r>
          </a:p>
        </p:txBody>
      </p:sp>
    </p:spTree>
    <p:extLst>
      <p:ext uri="{BB962C8B-B14F-4D97-AF65-F5344CB8AC3E}">
        <p14:creationId xmlns:p14="http://schemas.microsoft.com/office/powerpoint/2010/main" val="380533470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9a_end slide with boiler plate">
    <p:bg>
      <p:bgPr>
        <a:solidFill>
          <a:schemeClr val="accent2"/>
        </a:solidFill>
        <a:effectLst/>
      </p:bgPr>
    </p:bg>
    <p:spTree>
      <p:nvGrpSpPr>
        <p:cNvPr id="1" name=""/>
        <p:cNvGrpSpPr/>
        <p:nvPr/>
      </p:nvGrpSpPr>
      <p:grpSpPr>
        <a:xfrm>
          <a:off x="0" y="0"/>
          <a:ext cx="0" cy="0"/>
          <a:chOff x="0" y="0"/>
          <a:chExt cx="0" cy="0"/>
        </a:xfrm>
      </p:grpSpPr>
      <p:pic>
        <p:nvPicPr>
          <p:cNvPr id="3" name="Picture 2" descr="A picture containing drawing, plate&#10;&#10;Description automatically generated">
            <a:extLst>
              <a:ext uri="{FF2B5EF4-FFF2-40B4-BE49-F238E27FC236}">
                <a16:creationId xmlns:a16="http://schemas.microsoft.com/office/drawing/2014/main" id="{71AFFD28-CBC9-4193-8D61-EC59B9D18C53}"/>
              </a:ext>
            </a:extLst>
          </p:cNvPr>
          <p:cNvPicPr>
            <a:picLocks noChangeAspect="1"/>
          </p:cNvPicPr>
          <p:nvPr userDrawn="1"/>
        </p:nvPicPr>
        <p:blipFill>
          <a:blip r:embed="rId2"/>
          <a:stretch>
            <a:fillRect/>
          </a:stretch>
        </p:blipFill>
        <p:spPr>
          <a:xfrm>
            <a:off x="4088824" y="2024497"/>
            <a:ext cx="4090908" cy="1080000"/>
          </a:xfrm>
          <a:prstGeom prst="rect">
            <a:avLst/>
          </a:prstGeom>
        </p:spPr>
      </p:pic>
      <p:sp>
        <p:nvSpPr>
          <p:cNvPr id="4" name="TextBox 3">
            <a:extLst>
              <a:ext uri="{FF2B5EF4-FFF2-40B4-BE49-F238E27FC236}">
                <a16:creationId xmlns:a16="http://schemas.microsoft.com/office/drawing/2014/main" id="{CACFA06E-EDA6-4157-91AD-43486920D80A}"/>
              </a:ext>
            </a:extLst>
          </p:cNvPr>
          <p:cNvSpPr txBox="1"/>
          <p:nvPr userDrawn="1"/>
        </p:nvSpPr>
        <p:spPr>
          <a:xfrm>
            <a:off x="2296664" y="3884064"/>
            <a:ext cx="7596000" cy="2070000"/>
          </a:xfrm>
          <a:prstGeom prst="rect">
            <a:avLst/>
          </a:prstGeom>
        </p:spPr>
        <p:txBody>
          <a:bodyPr vert="horz" lIns="0" tIns="54000" rIns="108000" bIns="54000" rtlCol="0" anchor="t">
            <a:noAutofit/>
          </a:bodyPr>
          <a:lstStyle>
            <a:lvl1pPr marR="0" lvl="0" indent="0" algn="ctr" defTabSz="1088236" fontAlgn="base">
              <a:lnSpc>
                <a:spcPct val="150000"/>
              </a:lnSpc>
              <a:spcBef>
                <a:spcPts val="599"/>
              </a:spcBef>
              <a:spcAft>
                <a:spcPts val="0"/>
              </a:spcAft>
              <a:buClr>
                <a:srgbClr val="023F88"/>
              </a:buClr>
              <a:buSzPct val="60000"/>
              <a:buFont typeface="Arial" pitchFamily="34" charset="0"/>
              <a:buNone/>
              <a:tabLst/>
              <a:defRPr kumimoji="0" sz="1400" b="0" i="0" u="none" strike="noStrike" cap="none" spc="0" normalizeH="0" baseline="0">
                <a:ln>
                  <a:noFill/>
                </a:ln>
                <a:solidFill>
                  <a:srgbClr val="FFFFFF"/>
                </a:solidFill>
                <a:effectLst/>
                <a:uLnTx/>
                <a:uFillTx/>
                <a:ea typeface="Times New Roman" panose="02020603050405020304" pitchFamily="18" charset="0"/>
                <a:cs typeface="Times New Roman" panose="02020603050405020304" pitchFamily="18" charset="0"/>
              </a:defRPr>
            </a:lvl1pPr>
            <a:lvl2pPr marL="539460" indent="-180794" defTabSz="1088236">
              <a:lnSpc>
                <a:spcPts val="2398"/>
              </a:lnSpc>
              <a:spcBef>
                <a:spcPts val="599"/>
              </a:spcBef>
              <a:buClr>
                <a:schemeClr val="tx2"/>
              </a:buClr>
              <a:buSzPct val="80000"/>
              <a:buFont typeface="Arial" pitchFamily="34" charset="0"/>
              <a:buChar char="−"/>
              <a:defRPr sz="1998"/>
            </a:lvl2pPr>
            <a:lvl3pPr marL="719280" indent="-179820" defTabSz="1088236">
              <a:lnSpc>
                <a:spcPts val="2398"/>
              </a:lnSpc>
              <a:spcBef>
                <a:spcPts val="599"/>
              </a:spcBef>
              <a:buClr>
                <a:schemeClr val="tx2"/>
              </a:buClr>
              <a:buSzPct val="80000"/>
              <a:buFont typeface="Arial" pitchFamily="34" charset="0"/>
              <a:buChar char="−"/>
              <a:defRPr sz="1998"/>
            </a:lvl3pPr>
            <a:lvl4pPr marL="899100" indent="-180794" defTabSz="1088236">
              <a:lnSpc>
                <a:spcPts val="2398"/>
              </a:lnSpc>
              <a:spcBef>
                <a:spcPts val="599"/>
              </a:spcBef>
              <a:buClr>
                <a:schemeClr val="tx2"/>
              </a:buClr>
              <a:buSzPct val="80000"/>
              <a:buFont typeface="Arial" pitchFamily="34" charset="0"/>
              <a:buChar char="−"/>
              <a:defRPr sz="1998"/>
            </a:lvl4pPr>
            <a:lvl5pPr marL="1078920" indent="-180794" defTabSz="1088236">
              <a:lnSpc>
                <a:spcPts val="2398"/>
              </a:lnSpc>
              <a:spcBef>
                <a:spcPts val="599"/>
              </a:spcBef>
              <a:buClr>
                <a:schemeClr val="tx2"/>
              </a:buClr>
              <a:buSzPct val="80000"/>
              <a:buFont typeface="Arial" pitchFamily="34" charset="0"/>
              <a:buChar char="−"/>
              <a:defRPr sz="1998"/>
            </a:lvl5pPr>
            <a:lvl6pPr marL="1178922" indent="0" defTabSz="1088236">
              <a:lnSpc>
                <a:spcPts val="2856"/>
              </a:lnSpc>
              <a:spcBef>
                <a:spcPts val="0"/>
              </a:spcBef>
              <a:buFontTx/>
              <a:buNone/>
              <a:defRPr sz="2398"/>
            </a:lvl6pPr>
            <a:lvl7pPr marL="1178922" indent="0" defTabSz="1088236">
              <a:spcBef>
                <a:spcPct val="20000"/>
              </a:spcBef>
              <a:buFontTx/>
              <a:buNone/>
              <a:defRPr sz="2398"/>
            </a:lvl7pPr>
            <a:lvl8pPr marL="4080883" indent="-272059" defTabSz="1088236">
              <a:spcBef>
                <a:spcPct val="20000"/>
              </a:spcBef>
              <a:buFont typeface="Arial" pitchFamily="34" charset="0"/>
              <a:buNone/>
              <a:defRPr sz="2398"/>
            </a:lvl8pPr>
            <a:lvl9pPr marL="4625000" indent="-272059" defTabSz="1088236">
              <a:spcBef>
                <a:spcPct val="20000"/>
              </a:spcBef>
              <a:buFont typeface="Arial" pitchFamily="34" charset="0"/>
              <a:buNone/>
              <a:defRPr sz="2398"/>
            </a:lvl9pPr>
          </a:lstStyle>
          <a:p>
            <a:pPr lvl="0"/>
            <a:r>
              <a:rPr lang="en-GB" noProof="0" dirty="0"/>
              <a:t>Tetra Pak is a world leading food processing and packaging solutions company. Working closely with our customers and suppliers, we provide safe, innovative and environmentally sound products that each day meet the needs of hundreds of millions of people in more than 160 countries. With more than 25,000 employees around the world, we believe in responsible industry leadership and a sustainable approach to business.</a:t>
            </a:r>
          </a:p>
          <a:p>
            <a:pPr lvl="0"/>
            <a:r>
              <a:rPr lang="sv-SE" noProof="0" dirty="0">
                <a:solidFill>
                  <a:schemeClr val="bg1"/>
                </a:solidFill>
                <a:hlinkClick r:id="rId3">
                  <a:extLst>
                    <a:ext uri="{A12FA001-AC4F-418D-AE19-62706E023703}">
                      <ahyp:hlinkClr xmlns:ahyp="http://schemas.microsoft.com/office/drawing/2018/hyperlinkcolor" val="tx"/>
                    </a:ext>
                  </a:extLst>
                </a:hlinkClick>
              </a:rPr>
              <a:t>www.tetrapak.com</a:t>
            </a:r>
            <a:endParaRPr lang="sv-SE" noProof="0" dirty="0">
              <a:solidFill>
                <a:schemeClr val="bg1"/>
              </a:solidFill>
            </a:endParaRPr>
          </a:p>
          <a:p>
            <a:pPr lvl="0"/>
            <a:endParaRPr lang="en-GB" dirty="0"/>
          </a:p>
        </p:txBody>
      </p:sp>
    </p:spTree>
    <p:extLst>
      <p:ext uri="{BB962C8B-B14F-4D97-AF65-F5344CB8AC3E}">
        <p14:creationId xmlns:p14="http://schemas.microsoft.com/office/powerpoint/2010/main" val="3580624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blank" preserve="1">
  <p:cSld name="9b_end slide with 2-liner logo">
    <p:bg>
      <p:bgPr>
        <a:solidFill>
          <a:schemeClr val="accent2"/>
        </a:solidFill>
        <a:effectLst/>
      </p:bgPr>
    </p:bg>
    <p:spTree>
      <p:nvGrpSpPr>
        <p:cNvPr id="1" name=""/>
        <p:cNvGrpSpPr/>
        <p:nvPr/>
      </p:nvGrpSpPr>
      <p:grpSpPr>
        <a:xfrm>
          <a:off x="0" y="0"/>
          <a:ext cx="0" cy="0"/>
          <a:chOff x="0" y="0"/>
          <a:chExt cx="0" cy="0"/>
        </a:xfrm>
      </p:grpSpPr>
      <p:pic>
        <p:nvPicPr>
          <p:cNvPr id="6" name="Picture 5" descr="A picture containing drawing, plate&#10;&#10;Description automatically generated">
            <a:extLst>
              <a:ext uri="{FF2B5EF4-FFF2-40B4-BE49-F238E27FC236}">
                <a16:creationId xmlns:a16="http://schemas.microsoft.com/office/drawing/2014/main" id="{DB706CD3-6298-4012-961A-F8D14AFA42A2}"/>
              </a:ext>
            </a:extLst>
          </p:cNvPr>
          <p:cNvPicPr>
            <a:picLocks noChangeAspect="1"/>
          </p:cNvPicPr>
          <p:nvPr userDrawn="1"/>
        </p:nvPicPr>
        <p:blipFill>
          <a:blip r:embed="rId2"/>
          <a:stretch>
            <a:fillRect/>
          </a:stretch>
        </p:blipFill>
        <p:spPr>
          <a:xfrm>
            <a:off x="4088824" y="2916710"/>
            <a:ext cx="4090908" cy="1080000"/>
          </a:xfrm>
          <a:prstGeom prst="rect">
            <a:avLst/>
          </a:prstGeom>
        </p:spPr>
      </p:pic>
    </p:spTree>
    <p:extLst>
      <p:ext uri="{BB962C8B-B14F-4D97-AF65-F5344CB8AC3E}">
        <p14:creationId xmlns:p14="http://schemas.microsoft.com/office/powerpoint/2010/main" val="806472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09F907-060F-4940-B432-58E4242E23C2}"/>
              </a:ext>
            </a:extLst>
          </p:cNvPr>
          <p:cNvSpPr/>
          <p:nvPr userDrawn="1"/>
        </p:nvSpPr>
        <p:spPr>
          <a:xfrm>
            <a:off x="187037" y="477981"/>
            <a:ext cx="1039090" cy="9351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50756665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97_Divider 1">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8BDB663-94E6-48C7-9550-8F129B8FD7B2}"/>
              </a:ext>
            </a:extLst>
          </p:cNvPr>
          <p:cNvSpPr/>
          <p:nvPr userDrawn="1"/>
        </p:nvSpPr>
        <p:spPr>
          <a:xfrm>
            <a:off x="0" y="4560888"/>
            <a:ext cx="12192000" cy="22971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Subtitle 2"/>
          <p:cNvSpPr>
            <a:spLocks noGrp="1"/>
          </p:cNvSpPr>
          <p:nvPr>
            <p:ph type="subTitle" idx="1" hasCustomPrompt="1"/>
          </p:nvPr>
        </p:nvSpPr>
        <p:spPr>
          <a:xfrm>
            <a:off x="1580400" y="5507000"/>
            <a:ext cx="6835200" cy="1206000"/>
          </a:xfrm>
        </p:spPr>
        <p:txBody>
          <a:bodyPr>
            <a:noAutofit/>
          </a:bodyPr>
          <a:lstStyle>
            <a:lvl1pPr marL="0" indent="0" algn="l">
              <a:buNone/>
              <a:defRPr sz="28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sp>
        <p:nvSpPr>
          <p:cNvPr id="6" name="Picture Placeholder 5">
            <a:extLst>
              <a:ext uri="{FF2B5EF4-FFF2-40B4-BE49-F238E27FC236}">
                <a16:creationId xmlns:a16="http://schemas.microsoft.com/office/drawing/2014/main" id="{BBAFE3D2-C1AF-47DC-A73C-A9255F1068DE}"/>
              </a:ext>
            </a:extLst>
          </p:cNvPr>
          <p:cNvSpPr>
            <a:spLocks noGrp="1"/>
          </p:cNvSpPr>
          <p:nvPr>
            <p:ph type="pic" sz="quarter" idx="11" hasCustomPrompt="1"/>
          </p:nvPr>
        </p:nvSpPr>
        <p:spPr>
          <a:xfrm>
            <a:off x="0" y="0"/>
            <a:ext cx="12192000" cy="4560888"/>
          </a:xfrm>
          <a:noFill/>
        </p:spPr>
        <p:txBody>
          <a:bodyPr bIns="828000" anchor="ctr" anchorCtr="1"/>
          <a:lstStyle>
            <a:lvl1pPr marL="0" indent="0" algn="ctr">
              <a:buNone/>
              <a:defRPr>
                <a:solidFill>
                  <a:schemeClr val="accent6"/>
                </a:solidFill>
              </a:defRPr>
            </a:lvl1pPr>
          </a:lstStyle>
          <a:p>
            <a:r>
              <a:rPr lang="en-GB" dirty="0"/>
              <a:t>Click on icon to insert picture</a:t>
            </a:r>
          </a:p>
        </p:txBody>
      </p:sp>
      <p:pic>
        <p:nvPicPr>
          <p:cNvPr id="9" name="Picture 8" descr="A close up of a sign&#10;&#10;Description automatically generated">
            <a:extLst>
              <a:ext uri="{FF2B5EF4-FFF2-40B4-BE49-F238E27FC236}">
                <a16:creationId xmlns:a16="http://schemas.microsoft.com/office/drawing/2014/main" id="{8C56EC7E-36CF-4B04-9708-0F296E68155A}"/>
              </a:ext>
            </a:extLst>
          </p:cNvPr>
          <p:cNvPicPr>
            <a:picLocks noChangeAspect="1"/>
          </p:cNvPicPr>
          <p:nvPr userDrawn="1"/>
        </p:nvPicPr>
        <p:blipFill>
          <a:blip r:embed="rId2"/>
          <a:stretch>
            <a:fillRect/>
          </a:stretch>
        </p:blipFill>
        <p:spPr>
          <a:xfrm>
            <a:off x="11052070" y="5507000"/>
            <a:ext cx="791135" cy="791135"/>
          </a:xfrm>
          <a:prstGeom prst="rect">
            <a:avLst/>
          </a:prstGeom>
        </p:spPr>
      </p:pic>
    </p:spTree>
    <p:extLst>
      <p:ext uri="{BB962C8B-B14F-4D97-AF65-F5344CB8AC3E}">
        <p14:creationId xmlns:p14="http://schemas.microsoft.com/office/powerpoint/2010/main" val="3614475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98_Divider 2">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0400" y="2826000"/>
            <a:ext cx="6835200" cy="1206000"/>
          </a:xfrm>
        </p:spPr>
        <p:txBody>
          <a:bodyPr>
            <a:noAutofit/>
          </a:bodyPr>
          <a:lstStyle>
            <a:lvl1pPr marL="0" indent="0" algn="l">
              <a:buNone/>
              <a:defRPr sz="2800" b="1" baseline="0">
                <a:solidFill>
                  <a:schemeClr val="tx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sp>
        <p:nvSpPr>
          <p:cNvPr id="5" name="Picture Placeholder 3">
            <a:extLst>
              <a:ext uri="{FF2B5EF4-FFF2-40B4-BE49-F238E27FC236}">
                <a16:creationId xmlns:a16="http://schemas.microsoft.com/office/drawing/2014/main" id="{43B049C7-3B44-4935-871B-CD6DE6FEFEAF}"/>
              </a:ext>
            </a:extLst>
          </p:cNvPr>
          <p:cNvSpPr>
            <a:spLocks noGrp="1"/>
          </p:cNvSpPr>
          <p:nvPr>
            <p:ph type="pic" sz="quarter" idx="18" hasCustomPrompt="1"/>
          </p:nvPr>
        </p:nvSpPr>
        <p:spPr>
          <a:xfrm>
            <a:off x="9096000" y="0"/>
            <a:ext cx="3096000" cy="6858000"/>
          </a:xfrm>
          <a:noFill/>
          <a:ln>
            <a:noFill/>
          </a:ln>
        </p:spPr>
        <p:txBody>
          <a:bodyPr lIns="108000" tIns="2484000" anchor="t" anchorCtr="1"/>
          <a:lstStyle>
            <a:lvl1pPr marL="0" indent="0" algn="l">
              <a:buNone/>
              <a:defRPr>
                <a:solidFill>
                  <a:schemeClr val="accent6"/>
                </a:solidFill>
              </a:defRPr>
            </a:lvl1pPr>
          </a:lstStyle>
          <a:p>
            <a:r>
              <a:rPr lang="en-GB" dirty="0"/>
              <a:t>Click on icon to insert picture</a:t>
            </a:r>
          </a:p>
        </p:txBody>
      </p:sp>
      <p:pic>
        <p:nvPicPr>
          <p:cNvPr id="6" name="Picture 5">
            <a:extLst>
              <a:ext uri="{FF2B5EF4-FFF2-40B4-BE49-F238E27FC236}">
                <a16:creationId xmlns:a16="http://schemas.microsoft.com/office/drawing/2014/main" id="{9A6696AE-4C59-40E9-A10C-567D42255786}"/>
              </a:ext>
            </a:extLst>
          </p:cNvPr>
          <p:cNvPicPr>
            <a:picLocks noChangeAspect="1"/>
          </p:cNvPicPr>
          <p:nvPr userDrawn="1"/>
        </p:nvPicPr>
        <p:blipFill>
          <a:blip r:embed="rId2"/>
          <a:srcRect/>
          <a:stretch/>
        </p:blipFill>
        <p:spPr>
          <a:xfrm>
            <a:off x="266614" y="546317"/>
            <a:ext cx="792000" cy="792000"/>
          </a:xfrm>
          <a:prstGeom prst="rect">
            <a:avLst/>
          </a:prstGeom>
        </p:spPr>
      </p:pic>
    </p:spTree>
    <p:extLst>
      <p:ext uri="{BB962C8B-B14F-4D97-AF65-F5344CB8AC3E}">
        <p14:creationId xmlns:p14="http://schemas.microsoft.com/office/powerpoint/2010/main" val="246330598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99_Divider 3">
    <p:bg>
      <p:bgPr>
        <a:solidFill>
          <a:schemeClr val="tx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1580400" y="2826000"/>
            <a:ext cx="6835200" cy="1206000"/>
          </a:xfrm>
        </p:spPr>
        <p:txBody>
          <a:bodyPr>
            <a:noAutofit/>
          </a:bodyPr>
          <a:lstStyle>
            <a:lvl1pPr marL="0" indent="0" algn="l">
              <a:buNone/>
              <a:defRPr sz="2800" b="1" baseline="0">
                <a:solidFill>
                  <a:schemeClr val="bg1"/>
                </a:solidFill>
              </a:defRPr>
            </a:lvl1pPr>
            <a:lvl2pPr marL="544104" indent="0" algn="ctr">
              <a:buNone/>
              <a:defRPr>
                <a:solidFill>
                  <a:schemeClr val="tx1">
                    <a:tint val="75000"/>
                  </a:schemeClr>
                </a:solidFill>
              </a:defRPr>
            </a:lvl2pPr>
            <a:lvl3pPr marL="1088209" indent="0" algn="ctr">
              <a:buNone/>
              <a:defRPr>
                <a:solidFill>
                  <a:schemeClr val="tx1">
                    <a:tint val="75000"/>
                  </a:schemeClr>
                </a:solidFill>
              </a:defRPr>
            </a:lvl3pPr>
            <a:lvl4pPr marL="1632313" indent="0" algn="ctr">
              <a:buNone/>
              <a:defRPr>
                <a:solidFill>
                  <a:schemeClr val="tx1">
                    <a:tint val="75000"/>
                  </a:schemeClr>
                </a:solidFill>
              </a:defRPr>
            </a:lvl4pPr>
            <a:lvl5pPr marL="2176416" indent="0" algn="ctr">
              <a:buNone/>
              <a:defRPr>
                <a:solidFill>
                  <a:schemeClr val="tx1">
                    <a:tint val="75000"/>
                  </a:schemeClr>
                </a:solidFill>
              </a:defRPr>
            </a:lvl5pPr>
            <a:lvl6pPr marL="2720521" indent="0" algn="ctr">
              <a:buNone/>
              <a:defRPr>
                <a:solidFill>
                  <a:schemeClr val="tx1">
                    <a:tint val="75000"/>
                  </a:schemeClr>
                </a:solidFill>
              </a:defRPr>
            </a:lvl6pPr>
            <a:lvl7pPr marL="3264625" indent="0" algn="ctr">
              <a:buNone/>
              <a:defRPr>
                <a:solidFill>
                  <a:schemeClr val="tx1">
                    <a:tint val="75000"/>
                  </a:schemeClr>
                </a:solidFill>
              </a:defRPr>
            </a:lvl7pPr>
            <a:lvl8pPr marL="3808729" indent="0" algn="ctr">
              <a:buNone/>
              <a:defRPr>
                <a:solidFill>
                  <a:schemeClr val="tx1">
                    <a:tint val="75000"/>
                  </a:schemeClr>
                </a:solidFill>
              </a:defRPr>
            </a:lvl8pPr>
            <a:lvl9pPr marL="4352834" indent="0" algn="ctr">
              <a:buNone/>
              <a:defRPr>
                <a:solidFill>
                  <a:schemeClr val="tx1">
                    <a:tint val="75000"/>
                  </a:schemeClr>
                </a:solidFill>
              </a:defRPr>
            </a:lvl9pPr>
          </a:lstStyle>
          <a:p>
            <a:r>
              <a:rPr lang="en-US" dirty="0"/>
              <a:t>Click to edit DIVIDER subtitle 28 </a:t>
            </a:r>
            <a:r>
              <a:rPr lang="en-US" dirty="0" err="1"/>
              <a:t>pt</a:t>
            </a:r>
            <a:endParaRPr lang="en-GB" dirty="0"/>
          </a:p>
        </p:txBody>
      </p:sp>
      <p:pic>
        <p:nvPicPr>
          <p:cNvPr id="5" name="Picture 4" descr="A close up of a sign&#10;&#10;Description automatically generated">
            <a:extLst>
              <a:ext uri="{FF2B5EF4-FFF2-40B4-BE49-F238E27FC236}">
                <a16:creationId xmlns:a16="http://schemas.microsoft.com/office/drawing/2014/main" id="{85B78A55-7DCE-4443-9CA0-442B6B7EFAC7}"/>
              </a:ext>
            </a:extLst>
          </p:cNvPr>
          <p:cNvPicPr>
            <a:picLocks noChangeAspect="1"/>
          </p:cNvPicPr>
          <p:nvPr userDrawn="1"/>
        </p:nvPicPr>
        <p:blipFill>
          <a:blip r:embed="rId2"/>
          <a:stretch>
            <a:fillRect/>
          </a:stretch>
        </p:blipFill>
        <p:spPr>
          <a:xfrm>
            <a:off x="11052070" y="5507000"/>
            <a:ext cx="791135" cy="791135"/>
          </a:xfrm>
          <a:prstGeom prst="rect">
            <a:avLst/>
          </a:prstGeom>
        </p:spPr>
      </p:pic>
    </p:spTree>
    <p:extLst>
      <p:ext uri="{BB962C8B-B14F-4D97-AF65-F5344CB8AC3E}">
        <p14:creationId xmlns:p14="http://schemas.microsoft.com/office/powerpoint/2010/main" val="30432626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100_agenda">
    <p:bg>
      <p:bgPr>
        <a:solidFill>
          <a:schemeClr val="tx1"/>
        </a:solidFill>
        <a:effectLst/>
      </p:bgPr>
    </p:bg>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bg1"/>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solidFill>
                  <a:schemeClr val="bg1"/>
                </a:solidFill>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0400" y="1872000"/>
            <a:ext cx="9928800" cy="4536000"/>
          </a:xfrm>
        </p:spPr>
        <p:txBody>
          <a:bodyPr/>
          <a:lstStyle>
            <a:lvl1pPr marL="719138" indent="-503238">
              <a:spcAft>
                <a:spcPts val="1200"/>
              </a:spcAft>
              <a:buClr>
                <a:schemeClr val="bg1"/>
              </a:buClr>
              <a:buSzPct val="100000"/>
              <a:buFont typeface="+mj-lt"/>
              <a:buAutoNum type="arabicPeriod"/>
              <a:defRPr>
                <a:solidFill>
                  <a:schemeClr val="bg1"/>
                </a:solidFill>
              </a:defRPr>
            </a:lvl1pPr>
            <a:lvl2pPr marL="900000" indent="-540000">
              <a:spcAft>
                <a:spcPts val="600"/>
              </a:spcAft>
              <a:buClr>
                <a:schemeClr val="bg1"/>
              </a:buClr>
              <a:buSzPct val="100000"/>
              <a:buFont typeface="+mj-lt"/>
              <a:buAutoNum type="alphaLcParenR"/>
              <a:defRPr>
                <a:solidFill>
                  <a:schemeClr val="bg1"/>
                </a:solidFill>
              </a:defRPr>
            </a:lvl2pPr>
            <a:lvl3pPr marL="1080000" indent="-360000">
              <a:buClr>
                <a:schemeClr val="bg1"/>
              </a:buClr>
              <a:buSzPct val="100000"/>
              <a:buFont typeface="+mj-lt"/>
              <a:buAutoNum type="romanLcPeriod"/>
              <a:defRPr>
                <a:solidFill>
                  <a:schemeClr val="bg1"/>
                </a:solidFill>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pic>
        <p:nvPicPr>
          <p:cNvPr id="7" name="Picture 6" descr="A close up of a sign&#10;&#10;Description automatically generated">
            <a:extLst>
              <a:ext uri="{FF2B5EF4-FFF2-40B4-BE49-F238E27FC236}">
                <a16:creationId xmlns:a16="http://schemas.microsoft.com/office/drawing/2014/main" id="{DC64FD31-E7E8-4F6A-AF23-7410FC6BCFFD}"/>
              </a:ext>
            </a:extLst>
          </p:cNvPr>
          <p:cNvPicPr>
            <a:picLocks noChangeAspect="1"/>
          </p:cNvPicPr>
          <p:nvPr userDrawn="1"/>
        </p:nvPicPr>
        <p:blipFill>
          <a:blip r:embed="rId2"/>
          <a:stretch>
            <a:fillRect/>
          </a:stretch>
        </p:blipFill>
        <p:spPr>
          <a:xfrm>
            <a:off x="267370" y="546721"/>
            <a:ext cx="792000" cy="792000"/>
          </a:xfrm>
          <a:prstGeom prst="rect">
            <a:avLst/>
          </a:prstGeom>
        </p:spPr>
      </p:pic>
    </p:spTree>
    <p:extLst>
      <p:ext uri="{BB962C8B-B14F-4D97-AF65-F5344CB8AC3E}">
        <p14:creationId xmlns:p14="http://schemas.microsoft.com/office/powerpoint/2010/main" val="25150782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a_Standard - headline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81091" y="482400"/>
            <a:ext cx="9925661"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
        <p:nvSpPr>
          <p:cNvPr id="4" name="Date Placeholder 3">
            <a:extLst>
              <a:ext uri="{FF2B5EF4-FFF2-40B4-BE49-F238E27FC236}">
                <a16:creationId xmlns:a16="http://schemas.microsoft.com/office/drawing/2014/main" id="{F0A4B157-37B0-4CEC-88C9-C35F48D82BBA}"/>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5" name="Slide Number Placeholder 4">
            <a:extLst>
              <a:ext uri="{FF2B5EF4-FFF2-40B4-BE49-F238E27FC236}">
                <a16:creationId xmlns:a16="http://schemas.microsoft.com/office/drawing/2014/main" id="{A498A25D-38C1-4933-A592-606C6FCD05D5}"/>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EEE89C54-40F2-46E3-9368-A41AB0AE564E}"/>
              </a:ext>
            </a:extLst>
          </p:cNvPr>
          <p:cNvSpPr>
            <a:spLocks noGrp="1"/>
          </p:cNvSpPr>
          <p:nvPr>
            <p:ph idx="1" hasCustomPrompt="1"/>
          </p:nvPr>
        </p:nvSpPr>
        <p:spPr>
          <a:xfrm>
            <a:off x="1581245" y="1872000"/>
            <a:ext cx="9927254" cy="4534950"/>
          </a:xfrm>
          <a:prstGeom prst="rect">
            <a:avLst/>
          </a:prstGeom>
        </p:spPr>
        <p:txBody>
          <a:bodyPr vert="horz" lIns="0" tIns="54000" rIns="108000" bIns="54000" rtlCol="0">
            <a:noAutofit/>
          </a:body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4343306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01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0400" y="1872000"/>
            <a:ext cx="9928800" cy="4536000"/>
          </a:xfrm>
        </p:spPr>
        <p:txBody>
          <a:bodyPr/>
          <a:lstStyle>
            <a:lvl1pPr marL="719138" indent="-503238">
              <a:spcAft>
                <a:spcPts val="1200"/>
              </a:spcAft>
              <a:buSzPct val="100000"/>
              <a:buFont typeface="+mj-lt"/>
              <a:buAutoNum type="arabicPeriod"/>
              <a:defRPr/>
            </a:lvl1pPr>
            <a:lvl2pPr marL="900000" indent="-540000">
              <a:spcAft>
                <a:spcPts val="600"/>
              </a:spcAft>
              <a:buSzPct val="100000"/>
              <a:buFont typeface="+mj-lt"/>
              <a:buAutoNum type="alphaLcParenR"/>
              <a:defRPr/>
            </a:lvl2pPr>
            <a:lvl3pPr marL="1080000" indent="-36000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spTree>
    <p:extLst>
      <p:ext uri="{BB962C8B-B14F-4D97-AF65-F5344CB8AC3E}">
        <p14:creationId xmlns:p14="http://schemas.microsoft.com/office/powerpoint/2010/main" val="425715269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02_agenda">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0400" y="900000"/>
            <a:ext cx="74052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1091" y="482400"/>
            <a:ext cx="74052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Agenda</a:t>
            </a:r>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3" name="TableAgenda">
            <a:extLst>
              <a:ext uri="{FF2B5EF4-FFF2-40B4-BE49-F238E27FC236}">
                <a16:creationId xmlns:a16="http://schemas.microsoft.com/office/drawing/2014/main" id="{2BF1EEA4-DC93-470D-B71C-D6786C261764}"/>
              </a:ext>
            </a:extLst>
          </p:cNvPr>
          <p:cNvSpPr>
            <a:spLocks noGrp="1"/>
          </p:cNvSpPr>
          <p:nvPr>
            <p:ph type="body" sz="quarter" idx="14" hasCustomPrompt="1"/>
          </p:nvPr>
        </p:nvSpPr>
        <p:spPr>
          <a:xfrm>
            <a:off x="1580400" y="1872000"/>
            <a:ext cx="7405200" cy="4536000"/>
          </a:xfrm>
        </p:spPr>
        <p:txBody>
          <a:bodyPr/>
          <a:lstStyle>
            <a:lvl1pPr marL="719138" indent="-503238">
              <a:spcAft>
                <a:spcPts val="1200"/>
              </a:spcAft>
              <a:buSzPct val="100000"/>
              <a:buFont typeface="+mj-lt"/>
              <a:buAutoNum type="arabicPeriod"/>
              <a:defRPr/>
            </a:lvl1pPr>
            <a:lvl2pPr marL="900000" indent="-540000">
              <a:spcAft>
                <a:spcPts val="600"/>
              </a:spcAft>
              <a:buSzPct val="100000"/>
              <a:buFont typeface="+mj-lt"/>
              <a:buAutoNum type="alphaLcParenR"/>
              <a:defRPr/>
            </a:lvl2pPr>
            <a:lvl3pPr marL="1080000" indent="-360000">
              <a:buSzPct val="100000"/>
              <a:buFont typeface="+mj-lt"/>
              <a:buAutoNum type="romanLcPeriod"/>
              <a:defRPr/>
            </a:lvl3pPr>
            <a:lvl4pPr>
              <a:buSzPct val="100000"/>
              <a:buFont typeface="+mj-lt"/>
              <a:buAutoNum type="arabicPeriod"/>
              <a:defRPr/>
            </a:lvl4pPr>
            <a:lvl5pPr>
              <a:buSzPct val="100000"/>
              <a:buFont typeface="+mj-lt"/>
              <a:buAutoNum type="arabicPeriod"/>
              <a:defRPr/>
            </a:lvl5pPr>
          </a:lstStyle>
          <a:p>
            <a:pPr lvl="0"/>
            <a:r>
              <a:rPr lang="en-US" dirty="0"/>
              <a:t>Click to add points</a:t>
            </a:r>
          </a:p>
          <a:p>
            <a:pPr lvl="1"/>
            <a:r>
              <a:rPr lang="en-US" dirty="0"/>
              <a:t>Second level</a:t>
            </a:r>
          </a:p>
          <a:p>
            <a:pPr lvl="2"/>
            <a:r>
              <a:rPr lang="en-US" dirty="0"/>
              <a:t>Third level</a:t>
            </a:r>
          </a:p>
        </p:txBody>
      </p:sp>
      <p:sp>
        <p:nvSpPr>
          <p:cNvPr id="7" name="Picture Placeholder 3">
            <a:extLst>
              <a:ext uri="{FF2B5EF4-FFF2-40B4-BE49-F238E27FC236}">
                <a16:creationId xmlns:a16="http://schemas.microsoft.com/office/drawing/2014/main" id="{FDFF41AD-43D5-485F-8372-990A352F119F}"/>
              </a:ext>
            </a:extLst>
          </p:cNvPr>
          <p:cNvSpPr>
            <a:spLocks noGrp="1"/>
          </p:cNvSpPr>
          <p:nvPr>
            <p:ph type="pic" sz="quarter" idx="18" hasCustomPrompt="1"/>
          </p:nvPr>
        </p:nvSpPr>
        <p:spPr>
          <a:xfrm>
            <a:off x="9096000" y="0"/>
            <a:ext cx="3096000" cy="6858000"/>
          </a:xfrm>
          <a:noFill/>
          <a:ln>
            <a:noFill/>
          </a:ln>
        </p:spPr>
        <p:txBody>
          <a:bodyPr lIns="108000" tIns="2484000" anchor="t" anchorCtr="1"/>
          <a:lstStyle>
            <a:lvl1pPr marL="0" indent="0" algn="l">
              <a:buNone/>
              <a:defRPr>
                <a:solidFill>
                  <a:schemeClr val="accent6"/>
                </a:solidFill>
              </a:defRPr>
            </a:lvl1pPr>
          </a:lstStyle>
          <a:p>
            <a:r>
              <a:rPr lang="en-GB" dirty="0"/>
              <a:t>Click on icon to insert picture</a:t>
            </a:r>
          </a:p>
        </p:txBody>
      </p:sp>
    </p:spTree>
    <p:extLst>
      <p:ext uri="{BB962C8B-B14F-4D97-AF65-F5344CB8AC3E}">
        <p14:creationId xmlns:p14="http://schemas.microsoft.com/office/powerpoint/2010/main" val="11619422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b_Standard - 2 rows headlines and text">
    <p:spTree>
      <p:nvGrpSpPr>
        <p:cNvPr id="1" name=""/>
        <p:cNvGrpSpPr/>
        <p:nvPr/>
      </p:nvGrpSpPr>
      <p:grpSpPr>
        <a:xfrm>
          <a:off x="0" y="0"/>
          <a:ext cx="0" cy="0"/>
          <a:chOff x="0" y="0"/>
          <a:chExt cx="0" cy="0"/>
        </a:xfrm>
      </p:grpSpPr>
      <p:sp>
        <p:nvSpPr>
          <p:cNvPr id="9" name="Title Placeholder 1"/>
          <p:cNvSpPr>
            <a:spLocks noGrp="1"/>
          </p:cNvSpPr>
          <p:nvPr>
            <p:ph type="title" hasCustomPrompt="1"/>
          </p:nvPr>
        </p:nvSpPr>
        <p:spPr>
          <a:xfrm>
            <a:off x="1581091" y="482400"/>
            <a:ext cx="9925661"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
        <p:nvSpPr>
          <p:cNvPr id="4" name="Date Placeholder 3">
            <a:extLst>
              <a:ext uri="{FF2B5EF4-FFF2-40B4-BE49-F238E27FC236}">
                <a16:creationId xmlns:a16="http://schemas.microsoft.com/office/drawing/2014/main" id="{219F3696-02EB-45E1-9888-F868FAD87771}"/>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5" name="Slide Number Placeholder 4">
            <a:extLst>
              <a:ext uri="{FF2B5EF4-FFF2-40B4-BE49-F238E27FC236}">
                <a16:creationId xmlns:a16="http://schemas.microsoft.com/office/drawing/2014/main" id="{D3B1AE3F-1B70-457A-9C67-C29C65037621}"/>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Text Placeholder 2">
            <a:extLst>
              <a:ext uri="{FF2B5EF4-FFF2-40B4-BE49-F238E27FC236}">
                <a16:creationId xmlns:a16="http://schemas.microsoft.com/office/drawing/2014/main" id="{97284558-1DFD-4AC6-BB36-AC6D866D2866}"/>
              </a:ext>
            </a:extLst>
          </p:cNvPr>
          <p:cNvSpPr>
            <a:spLocks noGrp="1"/>
          </p:cNvSpPr>
          <p:nvPr>
            <p:ph idx="1"/>
          </p:nvPr>
        </p:nvSpPr>
        <p:spPr>
          <a:xfrm>
            <a:off x="1581245" y="1872000"/>
            <a:ext cx="9927254"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774117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c_Standard - 1 row headline,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0A22672A-C840-4E24-BA63-AEEF8E06CDED}"/>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FBFF2260-DBA1-42DA-B566-8E5B9059373F}"/>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E4B85CE8-6730-414B-B31F-7BC525AB6A46}"/>
              </a:ext>
            </a:extLst>
          </p:cNvPr>
          <p:cNvSpPr>
            <a:spLocks noGrp="1"/>
          </p:cNvSpPr>
          <p:nvPr>
            <p:ph idx="1"/>
          </p:nvPr>
        </p:nvSpPr>
        <p:spPr>
          <a:xfrm>
            <a:off x="1581245" y="1872000"/>
            <a:ext cx="9927254"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3788665116"/>
      </p:ext>
    </p:extLst>
  </p:cSld>
  <p:clrMapOvr>
    <a:masterClrMapping/>
  </p:clrMapOvr>
  <p:extLst>
    <p:ext uri="{DCECCB84-F9BA-43D5-87BE-67443E8EF086}">
      <p15:sldGuideLst xmlns:p15="http://schemas.microsoft.com/office/powerpoint/2012/main">
        <p15:guide id="1" orient="horz" pos="519" userDrawn="1">
          <p15:clr>
            <a:srgbClr val="FBAE40"/>
          </p15:clr>
        </p15:guide>
        <p15:guide id="2" orient="horz" pos="701"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d_Standard - 2 rows headlines, sub title and text">
    <p:spTree>
      <p:nvGrpSpPr>
        <p:cNvPr id="1" name=""/>
        <p:cNvGrpSpPr/>
        <p:nvPr/>
      </p:nvGrpSpPr>
      <p:grpSpPr>
        <a:xfrm>
          <a:off x="0" y="0"/>
          <a:ext cx="0" cy="0"/>
          <a:chOff x="0" y="0"/>
          <a:chExt cx="0" cy="0"/>
        </a:xfrm>
      </p:grpSpPr>
      <p:sp>
        <p:nvSpPr>
          <p:cNvPr id="8" name="Text Placeholder 2"/>
          <p:cNvSpPr>
            <a:spLocks noGrp="1"/>
          </p:cNvSpPr>
          <p:nvPr>
            <p:ph type="body" sz="quarter" idx="13" hasCustomPrompt="1"/>
          </p:nvPr>
        </p:nvSpPr>
        <p:spPr>
          <a:xfrm>
            <a:off x="1581091" y="12672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9" name="Title Placeholder 1"/>
          <p:cNvSpPr>
            <a:spLocks noGrp="1"/>
          </p:cNvSpPr>
          <p:nvPr>
            <p:ph type="title" hasCustomPrompt="1"/>
          </p:nvPr>
        </p:nvSpPr>
        <p:spPr>
          <a:xfrm>
            <a:off x="1581091" y="482400"/>
            <a:ext cx="9925661" cy="792000"/>
          </a:xfrm>
          <a:prstGeom prst="rect">
            <a:avLst/>
          </a:prstGeom>
          <a:ln>
            <a:noFill/>
          </a:ln>
        </p:spPr>
        <p:txBody>
          <a:bodyPr vert="horz" lIns="0" tIns="54000" rIns="108000" bIns="54000" rtlCol="0" anchor="t" anchorCtr="0">
            <a:noAutofit/>
          </a:bodyPr>
          <a:lstStyle>
            <a:lvl1pPr>
              <a:defRPr lang="en-GB" noProof="0" dirty="0"/>
            </a:lvl1pPr>
          </a:lstStyle>
          <a:p>
            <a:pPr lvl="0"/>
            <a:r>
              <a:rPr lang="en-GB" noProof="0" dirty="0"/>
              <a:t>Click to edit 2-line title 28 </a:t>
            </a:r>
            <a:r>
              <a:rPr lang="en-GB" noProof="0" dirty="0" err="1"/>
              <a:t>pt</a:t>
            </a:r>
            <a:endParaRPr lang="en-GB" noProof="0" dirty="0"/>
          </a:p>
        </p:txBody>
      </p:sp>
      <p:sp>
        <p:nvSpPr>
          <p:cNvPr id="5" name="Date Placeholder 3">
            <a:extLst>
              <a:ext uri="{FF2B5EF4-FFF2-40B4-BE49-F238E27FC236}">
                <a16:creationId xmlns:a16="http://schemas.microsoft.com/office/drawing/2014/main" id="{CABA867E-558D-4A11-B8BA-ABD04A03DE28}"/>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93521342-B286-423C-8705-C412991B21FA}"/>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FA9BB5EF-574D-459F-8EDB-8168AD68EAFF}"/>
              </a:ext>
            </a:extLst>
          </p:cNvPr>
          <p:cNvSpPr>
            <a:spLocks noGrp="1"/>
          </p:cNvSpPr>
          <p:nvPr>
            <p:ph idx="1"/>
          </p:nvPr>
        </p:nvSpPr>
        <p:spPr>
          <a:xfrm>
            <a:off x="1581245" y="1872000"/>
            <a:ext cx="9927254" cy="4534950"/>
          </a:xfrm>
          <a:prstGeom prst="rect">
            <a:avLst/>
          </a:prstGeom>
        </p:spPr>
        <p:txBody>
          <a:bodyPr vert="horz" lIns="0" tIns="54000" rIns="108000" bIns="5400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GB" noProof="0" dirty="0"/>
          </a:p>
        </p:txBody>
      </p:sp>
    </p:spTree>
    <p:extLst>
      <p:ext uri="{BB962C8B-B14F-4D97-AF65-F5344CB8AC3E}">
        <p14:creationId xmlns:p14="http://schemas.microsoft.com/office/powerpoint/2010/main" val="1359242257"/>
      </p:ext>
    </p:extLst>
  </p:cSld>
  <p:clrMapOvr>
    <a:masterClrMapping/>
  </p:clrMapOvr>
  <p:extLst>
    <p:ext uri="{DCECCB84-F9BA-43D5-87BE-67443E8EF086}">
      <p15:sldGuideLst xmlns:p15="http://schemas.microsoft.com/office/powerpoint/2012/main">
        <p15:guide id="1" orient="horz" pos="750" userDrawn="1">
          <p15:clr>
            <a:srgbClr val="FBAE40"/>
          </p15:clr>
        </p15:guide>
        <p15:guide id="2" orient="horz" pos="93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e_Standard - 1 row headline, sub title and pictur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4ED27491-8C22-4583-8381-7ADEE05FAF3C}"/>
              </a:ext>
            </a:extLst>
          </p:cNvPr>
          <p:cNvSpPr>
            <a:spLocks noGrp="1"/>
          </p:cNvSpPr>
          <p:nvPr>
            <p:ph type="pic" sz="quarter" idx="14" hasCustomPrompt="1"/>
          </p:nvPr>
        </p:nvSpPr>
        <p:spPr>
          <a:xfrm>
            <a:off x="1580399" y="1872000"/>
            <a:ext cx="9925661" cy="4536000"/>
          </a:xfrm>
          <a:noFill/>
        </p:spPr>
        <p:txBody>
          <a:bodyPr anchor="ctr"/>
          <a:lstStyle>
            <a:lvl1pPr marL="0" indent="0" algn="l">
              <a:buNone/>
              <a:defRPr>
                <a:solidFill>
                  <a:schemeClr val="accent6"/>
                </a:solidFill>
              </a:defRPr>
            </a:lvl1pPr>
          </a:lstStyle>
          <a:p>
            <a:r>
              <a:rPr lang="en-GB" dirty="0"/>
              <a:t>       Click on icon to insert picture</a:t>
            </a:r>
          </a:p>
        </p:txBody>
      </p:sp>
      <p:sp>
        <p:nvSpPr>
          <p:cNvPr id="5" name="Date Placeholder 3">
            <a:extLst>
              <a:ext uri="{FF2B5EF4-FFF2-40B4-BE49-F238E27FC236}">
                <a16:creationId xmlns:a16="http://schemas.microsoft.com/office/drawing/2014/main" id="{13ACE4BA-C0F3-422D-8370-E455CFFB59F6}"/>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6" name="Slide Number Placeholder 4">
            <a:extLst>
              <a:ext uri="{FF2B5EF4-FFF2-40B4-BE49-F238E27FC236}">
                <a16:creationId xmlns:a16="http://schemas.microsoft.com/office/drawing/2014/main" id="{69DCA39B-05A7-4C61-8AFE-5A29FE206FB0}"/>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7" name="Text Placeholder 2">
            <a:extLst>
              <a:ext uri="{FF2B5EF4-FFF2-40B4-BE49-F238E27FC236}">
                <a16:creationId xmlns:a16="http://schemas.microsoft.com/office/drawing/2014/main" id="{206FAEC1-EB71-4DB7-A870-A328BFA8A437}"/>
              </a:ext>
            </a:extLst>
          </p:cNvPr>
          <p:cNvSpPr>
            <a:spLocks noGrp="1"/>
          </p:cNvSpPr>
          <p:nvPr>
            <p:ph type="body" sz="quarter" idx="13" hasCustomPrompt="1"/>
          </p:nvPr>
        </p:nvSpPr>
        <p:spPr>
          <a:xfrm>
            <a:off x="1580400" y="900000"/>
            <a:ext cx="9925661"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0" name="Title Placeholder 1">
            <a:extLst>
              <a:ext uri="{FF2B5EF4-FFF2-40B4-BE49-F238E27FC236}">
                <a16:creationId xmlns:a16="http://schemas.microsoft.com/office/drawing/2014/main" id="{9B176F05-EFF4-4F6C-A3EC-BCE42AD0FE36}"/>
              </a:ext>
            </a:extLst>
          </p:cNvPr>
          <p:cNvSpPr>
            <a:spLocks noGrp="1"/>
          </p:cNvSpPr>
          <p:nvPr>
            <p:ph type="title" hasCustomPrompt="1"/>
          </p:nvPr>
        </p:nvSpPr>
        <p:spPr>
          <a:xfrm>
            <a:off x="1581091" y="482400"/>
            <a:ext cx="9925661"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28824324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f_Standard - 1 row headline and sub title, text and picture">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9AAD56-86AE-4EE4-9E48-FF8FEA838BD1}"/>
              </a:ext>
            </a:extLst>
          </p:cNvPr>
          <p:cNvSpPr>
            <a:spLocks noGrp="1"/>
          </p:cNvSpPr>
          <p:nvPr>
            <p:ph type="pic" sz="quarter" idx="14" hasCustomPrompt="1"/>
          </p:nvPr>
        </p:nvSpPr>
        <p:spPr>
          <a:xfrm>
            <a:off x="9096000" y="0"/>
            <a:ext cx="3096000" cy="6858000"/>
          </a:xfrm>
          <a:noFill/>
          <a:ln>
            <a:noFill/>
          </a:ln>
        </p:spPr>
        <p:txBody>
          <a:bodyPr lIns="108000" tIns="2376000" anchor="t" anchorCtr="1"/>
          <a:lstStyle>
            <a:lvl1pPr marL="0" indent="0" algn="l">
              <a:buNone/>
              <a:defRPr>
                <a:solidFill>
                  <a:schemeClr val="accent6"/>
                </a:solidFill>
              </a:defRPr>
            </a:lvl1pPr>
          </a:lstStyle>
          <a:p>
            <a:r>
              <a:rPr lang="en-GB" dirty="0"/>
              <a:t>Click on icon to insert picture</a:t>
            </a:r>
          </a:p>
        </p:txBody>
      </p:sp>
      <p:sp>
        <p:nvSpPr>
          <p:cNvPr id="6" name="Date Placeholder 3">
            <a:extLst>
              <a:ext uri="{FF2B5EF4-FFF2-40B4-BE49-F238E27FC236}">
                <a16:creationId xmlns:a16="http://schemas.microsoft.com/office/drawing/2014/main" id="{D1793D5D-1D08-4A81-A7F5-0241ED0375A7}"/>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10" name="Slide Number Placeholder 4">
            <a:extLst>
              <a:ext uri="{FF2B5EF4-FFF2-40B4-BE49-F238E27FC236}">
                <a16:creationId xmlns:a16="http://schemas.microsoft.com/office/drawing/2014/main" id="{7A288ED8-A5B1-4268-83FA-118F52EC4ACA}"/>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13" name="Text Placeholder 2">
            <a:extLst>
              <a:ext uri="{FF2B5EF4-FFF2-40B4-BE49-F238E27FC236}">
                <a16:creationId xmlns:a16="http://schemas.microsoft.com/office/drawing/2014/main" id="{0AC0279F-78DD-40DA-8135-64BA5E329E5E}"/>
              </a:ext>
            </a:extLst>
          </p:cNvPr>
          <p:cNvSpPr>
            <a:spLocks noGrp="1"/>
          </p:cNvSpPr>
          <p:nvPr>
            <p:ph type="body" sz="quarter" idx="13" hasCustomPrompt="1"/>
          </p:nvPr>
        </p:nvSpPr>
        <p:spPr>
          <a:xfrm>
            <a:off x="1580400" y="900000"/>
            <a:ext cx="7405200" cy="432000"/>
          </a:xfrm>
          <a:ln>
            <a:noFill/>
          </a:ln>
        </p:spPr>
        <p:txBody>
          <a:bodyPr lIns="0" tIns="54000" rIns="108000" bIns="54000">
            <a:noAutofit/>
          </a:bodyPr>
          <a:lstStyle>
            <a:lvl1pPr>
              <a:lnSpc>
                <a:spcPts val="2900"/>
              </a:lnSpc>
              <a:spcBef>
                <a:spcPts val="600"/>
              </a:spcBef>
              <a:buNone/>
              <a:defRPr>
                <a:solidFill>
                  <a:schemeClr val="accent2"/>
                </a:solidFill>
              </a:defRPr>
            </a:lvl1pPr>
          </a:lstStyle>
          <a:p>
            <a:pPr lvl="0"/>
            <a:r>
              <a:rPr lang="en-GB" noProof="0" dirty="0"/>
              <a:t>Click to edit subtitle 24 </a:t>
            </a:r>
            <a:r>
              <a:rPr lang="en-GB" noProof="0" dirty="0" err="1"/>
              <a:t>pt</a:t>
            </a:r>
            <a:endParaRPr lang="en-GB" noProof="0" dirty="0"/>
          </a:p>
        </p:txBody>
      </p:sp>
      <p:sp>
        <p:nvSpPr>
          <p:cNvPr id="14" name="Title Placeholder 1">
            <a:extLst>
              <a:ext uri="{FF2B5EF4-FFF2-40B4-BE49-F238E27FC236}">
                <a16:creationId xmlns:a16="http://schemas.microsoft.com/office/drawing/2014/main" id="{56502FF7-696F-4D7E-A44D-E9D69985C736}"/>
              </a:ext>
            </a:extLst>
          </p:cNvPr>
          <p:cNvSpPr>
            <a:spLocks noGrp="1"/>
          </p:cNvSpPr>
          <p:nvPr>
            <p:ph type="title" hasCustomPrompt="1"/>
          </p:nvPr>
        </p:nvSpPr>
        <p:spPr>
          <a:xfrm>
            <a:off x="1581091" y="482400"/>
            <a:ext cx="7405200" cy="432000"/>
          </a:xfrm>
          <a:prstGeom prst="rect">
            <a:avLst/>
          </a:prstGeom>
          <a:ln>
            <a:noFill/>
          </a:ln>
        </p:spPr>
        <p:txBody>
          <a:bodyPr vert="horz" lIns="0" tIns="54000" rIns="108000" bIns="54000" rtlCol="0" anchor="t" anchorCtr="0">
            <a:noAutofit/>
          </a:bodyPr>
          <a:lstStyle>
            <a:lvl1pPr>
              <a:lnSpc>
                <a:spcPct val="85000"/>
              </a:lnSpc>
              <a:defRPr/>
            </a:lvl1pPr>
          </a:lstStyle>
          <a:p>
            <a:r>
              <a:rPr lang="en-GB" noProof="0" dirty="0"/>
              <a:t>Click to edit 1-line title 28 </a:t>
            </a:r>
            <a:r>
              <a:rPr lang="en-GB" noProof="0" dirty="0" err="1"/>
              <a:t>pt</a:t>
            </a:r>
            <a:endParaRPr lang="en-GB" noProof="0" dirty="0"/>
          </a:p>
        </p:txBody>
      </p:sp>
      <p:sp>
        <p:nvSpPr>
          <p:cNvPr id="8" name="Content Placeholder 2">
            <a:extLst>
              <a:ext uri="{FF2B5EF4-FFF2-40B4-BE49-F238E27FC236}">
                <a16:creationId xmlns:a16="http://schemas.microsoft.com/office/drawing/2014/main" id="{825BA8B9-F5FF-430A-8ECE-0319E1823098}"/>
              </a:ext>
            </a:extLst>
          </p:cNvPr>
          <p:cNvSpPr>
            <a:spLocks noGrp="1"/>
          </p:cNvSpPr>
          <p:nvPr>
            <p:ph idx="1" hasCustomPrompt="1"/>
          </p:nvPr>
        </p:nvSpPr>
        <p:spPr>
          <a:xfrm>
            <a:off x="1581245" y="1872000"/>
            <a:ext cx="7405200" cy="4536000"/>
          </a:xfrm>
          <a:ln>
            <a:noFill/>
          </a:ln>
        </p:spPr>
        <p:txBody>
          <a:bodyPr lIns="0" rIns="108000"/>
          <a:lstStyle>
            <a:lvl1pPr>
              <a:buSzPct val="80000"/>
              <a:defRPr/>
            </a:lvl1p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Tree>
    <p:extLst>
      <p:ext uri="{BB962C8B-B14F-4D97-AF65-F5344CB8AC3E}">
        <p14:creationId xmlns:p14="http://schemas.microsoft.com/office/powerpoint/2010/main" val="30305480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a_Standard - headline">
    <p:spTree>
      <p:nvGrpSpPr>
        <p:cNvPr id="1" name=""/>
        <p:cNvGrpSpPr/>
        <p:nvPr/>
      </p:nvGrpSpPr>
      <p:grpSpPr>
        <a:xfrm>
          <a:off x="0" y="0"/>
          <a:ext cx="0" cy="0"/>
          <a:chOff x="0" y="0"/>
          <a:chExt cx="0" cy="0"/>
        </a:xfrm>
      </p:grpSpPr>
      <p:sp>
        <p:nvSpPr>
          <p:cNvPr id="3" name="Date Placeholder 3">
            <a:extLst>
              <a:ext uri="{FF2B5EF4-FFF2-40B4-BE49-F238E27FC236}">
                <a16:creationId xmlns:a16="http://schemas.microsoft.com/office/drawing/2014/main" id="{CCA9EEF4-F684-4929-9778-96C15145A0A1}"/>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a:t>Initials/YYYY-MM-DD</a:t>
            </a:r>
            <a:endParaRPr lang="en-GB" dirty="0"/>
          </a:p>
        </p:txBody>
      </p:sp>
      <p:sp>
        <p:nvSpPr>
          <p:cNvPr id="4" name="Slide Number Placeholder 4">
            <a:extLst>
              <a:ext uri="{FF2B5EF4-FFF2-40B4-BE49-F238E27FC236}">
                <a16:creationId xmlns:a16="http://schemas.microsoft.com/office/drawing/2014/main" id="{EE000F40-971B-4811-8E5C-B1252D4A5BA9}"/>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5" name="Title 1">
            <a:extLst>
              <a:ext uri="{FF2B5EF4-FFF2-40B4-BE49-F238E27FC236}">
                <a16:creationId xmlns:a16="http://schemas.microsoft.com/office/drawing/2014/main" id="{12F3BD66-A636-43C0-8945-9E600833E480}"/>
              </a:ext>
            </a:extLst>
          </p:cNvPr>
          <p:cNvSpPr>
            <a:spLocks noGrp="1"/>
          </p:cNvSpPr>
          <p:nvPr>
            <p:ph type="title" hasCustomPrompt="1"/>
          </p:nvPr>
        </p:nvSpPr>
        <p:spPr>
          <a:xfrm>
            <a:off x="1581091" y="482400"/>
            <a:ext cx="9925661" cy="432000"/>
          </a:xfrm>
          <a:ln>
            <a:noFill/>
          </a:ln>
        </p:spPr>
        <p:txBody>
          <a:bodyPr lIns="0" tIns="54000" rIns="108000" bIns="54000" anchor="t" anchorCtr="0"/>
          <a:lstStyle>
            <a:lvl1pPr>
              <a:lnSpc>
                <a:spcPct val="85000"/>
              </a:lnSpc>
              <a:defRPr>
                <a:solidFill>
                  <a:schemeClr val="tx1"/>
                </a:solidFill>
              </a:defRPr>
            </a:lvl1pPr>
          </a:lstStyle>
          <a:p>
            <a:r>
              <a:rPr lang="en-GB" noProof="0" dirty="0"/>
              <a:t>Click to edit 1-line title 28 </a:t>
            </a:r>
            <a:r>
              <a:rPr lang="en-GB" noProof="0" dirty="0" err="1"/>
              <a:t>pt</a:t>
            </a:r>
            <a:endParaRPr lang="en-GB" noProof="0" dirty="0"/>
          </a:p>
        </p:txBody>
      </p:sp>
    </p:spTree>
    <p:extLst>
      <p:ext uri="{BB962C8B-B14F-4D97-AF65-F5344CB8AC3E}">
        <p14:creationId xmlns:p14="http://schemas.microsoft.com/office/powerpoint/2010/main" val="215528273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1.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hyperlink" Target="https://candatia2-my.sharepoint.com/:f:/g/personal/venco_larnerhem_candatia_se/Ejhzv6O7HAhGkos0HkNneq0Btdqq9f1zrBrQlyLGuhwYRg?e=PE57bs" TargetMode="Externa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1245" y="1872000"/>
            <a:ext cx="9927254" cy="4534950"/>
          </a:xfrm>
          <a:prstGeom prst="rect">
            <a:avLst/>
          </a:prstGeom>
        </p:spPr>
        <p:txBody>
          <a:bodyPr vert="horz" lIns="0" tIns="54000" rIns="108000" bIns="54000" rtlCol="0">
            <a:noAutofit/>
          </a:bodyPr>
          <a:lstStyle/>
          <a:p>
            <a:pPr lvl="0"/>
            <a:r>
              <a:rPr lang="en-GB" noProof="0" dirty="0"/>
              <a:t>Click to edit text 24 </a:t>
            </a:r>
            <a:r>
              <a:rPr lang="en-GB" noProof="0" dirty="0" err="1"/>
              <a:t>pt</a:t>
            </a:r>
            <a:endParaRPr lang="en-GB" noProof="0" dirty="0"/>
          </a:p>
          <a:p>
            <a:pPr lvl="1"/>
            <a:r>
              <a:rPr lang="en-GB" noProof="0" dirty="0"/>
              <a:t>Second level</a:t>
            </a:r>
          </a:p>
          <a:p>
            <a:pPr lvl="2"/>
            <a:r>
              <a:rPr lang="en-GB" noProof="0" dirty="0"/>
              <a:t>Third level</a:t>
            </a:r>
          </a:p>
          <a:p>
            <a:pPr lvl="3"/>
            <a:r>
              <a:rPr lang="en-GB" noProof="0" dirty="0"/>
              <a:t>Fourth level</a:t>
            </a:r>
          </a:p>
          <a:p>
            <a:pPr lvl="4"/>
            <a:r>
              <a:rPr lang="en-GB" noProof="0" dirty="0"/>
              <a:t>Fifth level</a:t>
            </a:r>
          </a:p>
        </p:txBody>
      </p:sp>
      <p:sp>
        <p:nvSpPr>
          <p:cNvPr id="2" name="Title Placeholder 1"/>
          <p:cNvSpPr>
            <a:spLocks noGrp="1"/>
          </p:cNvSpPr>
          <p:nvPr>
            <p:ph type="title"/>
          </p:nvPr>
        </p:nvSpPr>
        <p:spPr>
          <a:xfrm>
            <a:off x="1581245" y="482289"/>
            <a:ext cx="9925661" cy="432000"/>
          </a:xfrm>
          <a:prstGeom prst="rect">
            <a:avLst/>
          </a:prstGeom>
        </p:spPr>
        <p:txBody>
          <a:bodyPr vert="horz" lIns="0" tIns="54000" rIns="108000" bIns="54000" rtlCol="0" anchor="t" anchorCtr="0">
            <a:noAutofit/>
          </a:bodyPr>
          <a:lstStyle/>
          <a:p>
            <a:r>
              <a:rPr lang="en-GB" noProof="0" dirty="0"/>
              <a:t>Click to edit title 28 </a:t>
            </a:r>
            <a:r>
              <a:rPr lang="en-GB" noProof="0" dirty="0" err="1"/>
              <a:t>pt</a:t>
            </a:r>
            <a:r>
              <a:rPr lang="en-GB" noProof="0" dirty="0"/>
              <a:t> </a:t>
            </a:r>
          </a:p>
        </p:txBody>
      </p:sp>
      <p:pic>
        <p:nvPicPr>
          <p:cNvPr id="7" name="Picture 6">
            <a:hlinkClick r:id="rId33"/>
            <a:extLst>
              <a:ext uri="{FF2B5EF4-FFF2-40B4-BE49-F238E27FC236}">
                <a16:creationId xmlns:a16="http://schemas.microsoft.com/office/drawing/2014/main" id="{648217F6-49C9-45D7-83FB-85E063A5255E}"/>
              </a:ext>
            </a:extLst>
          </p:cNvPr>
          <p:cNvPicPr>
            <a:picLocks noChangeAspect="1"/>
          </p:cNvPicPr>
          <p:nvPr userDrawn="1"/>
        </p:nvPicPr>
        <p:blipFill>
          <a:blip r:embed="rId34"/>
          <a:srcRect/>
          <a:stretch/>
        </p:blipFill>
        <p:spPr>
          <a:xfrm>
            <a:off x="266614" y="546317"/>
            <a:ext cx="792000" cy="792000"/>
          </a:xfrm>
          <a:prstGeom prst="rect">
            <a:avLst/>
          </a:prstGeom>
        </p:spPr>
      </p:pic>
      <p:sp>
        <p:nvSpPr>
          <p:cNvPr id="4" name="Date Placeholder 3">
            <a:extLst>
              <a:ext uri="{FF2B5EF4-FFF2-40B4-BE49-F238E27FC236}">
                <a16:creationId xmlns:a16="http://schemas.microsoft.com/office/drawing/2014/main" id="{6E891E8D-4950-4577-ADA9-8CDC7E0085B1}"/>
              </a:ext>
            </a:extLst>
          </p:cNvPr>
          <p:cNvSpPr>
            <a:spLocks noGrp="1"/>
          </p:cNvSpPr>
          <p:nvPr>
            <p:ph type="dt" sz="half" idx="2"/>
          </p:nvPr>
        </p:nvSpPr>
        <p:spPr>
          <a:xfrm>
            <a:off x="9284400" y="6526800"/>
            <a:ext cx="2595600" cy="144000"/>
          </a:xfrm>
          <a:prstGeom prst="rect">
            <a:avLst/>
          </a:prstGeom>
        </p:spPr>
        <p:txBody>
          <a:bodyPr vert="horz" lIns="43200" tIns="43200" rIns="43200" bIns="43200" rtlCol="0" anchor="ctr"/>
          <a:lstStyle>
            <a:lvl1pPr algn="r">
              <a:defRPr sz="800">
                <a:solidFill>
                  <a:schemeClr val="bg1">
                    <a:lumMod val="50000"/>
                  </a:schemeClr>
                </a:solidFill>
              </a:defRPr>
            </a:lvl1pPr>
          </a:lstStyle>
          <a:p>
            <a:r>
              <a:rPr lang="en-US" dirty="0"/>
              <a:t>Initials/YYYY-MM-DD</a:t>
            </a:r>
            <a:endParaRPr lang="en-GB" dirty="0"/>
          </a:p>
        </p:txBody>
      </p:sp>
      <p:sp>
        <p:nvSpPr>
          <p:cNvPr id="5" name="Slide Number Placeholder 4">
            <a:extLst>
              <a:ext uri="{FF2B5EF4-FFF2-40B4-BE49-F238E27FC236}">
                <a16:creationId xmlns:a16="http://schemas.microsoft.com/office/drawing/2014/main" id="{DBF21126-09F5-423F-8611-462B092AB321}"/>
              </a:ext>
            </a:extLst>
          </p:cNvPr>
          <p:cNvSpPr>
            <a:spLocks noGrp="1"/>
          </p:cNvSpPr>
          <p:nvPr>
            <p:ph type="sldNum" sz="quarter" idx="4"/>
          </p:nvPr>
        </p:nvSpPr>
        <p:spPr>
          <a:xfrm>
            <a:off x="11790000" y="6526800"/>
            <a:ext cx="360000" cy="144000"/>
          </a:xfrm>
          <a:prstGeom prst="rect">
            <a:avLst/>
          </a:prstGeom>
        </p:spPr>
        <p:txBody>
          <a:bodyPr vert="horz" lIns="43200" tIns="43200" rIns="64800" bIns="43200" rtlCol="0" anchor="ctr"/>
          <a:lstStyle>
            <a:lvl1pPr algn="r">
              <a:defRPr sz="800">
                <a:solidFill>
                  <a:schemeClr val="bg1">
                    <a:lumMod val="50000"/>
                  </a:schemeClr>
                </a:solidFill>
              </a:defRPr>
            </a:lvl1pPr>
          </a:lstStyle>
          <a:p>
            <a:fld id="{6DBB0C6A-B416-463A-A4D5-45910E1EA918}" type="slidenum">
              <a:rPr lang="en-GB" smtClean="0"/>
              <a:pPr/>
              <a:t>‹#›</a:t>
            </a:fld>
            <a:endParaRPr lang="en-GB" dirty="0"/>
          </a:p>
        </p:txBody>
      </p:sp>
      <p:sp>
        <p:nvSpPr>
          <p:cNvPr id="6" name="MSIPCMContentMarking" descr="{&quot;HashCode&quot;:41697274,&quot;Placement&quot;:&quot;Footer&quot;,&quot;Top&quot;:522.0343,&quot;Left&quot;:915.6958,&quot;SlideWidth&quot;:960,&quot;SlideHeight&quot;:540}">
            <a:extLst>
              <a:ext uri="{FF2B5EF4-FFF2-40B4-BE49-F238E27FC236}">
                <a16:creationId xmlns:a16="http://schemas.microsoft.com/office/drawing/2014/main" id="{8DEDF40B-FC91-40AB-8A60-CDEB730162DD}"/>
              </a:ext>
            </a:extLst>
          </p:cNvPr>
          <p:cNvSpPr txBox="1"/>
          <p:nvPr userDrawn="1"/>
        </p:nvSpPr>
        <p:spPr>
          <a:xfrm>
            <a:off x="11629337" y="6629836"/>
            <a:ext cx="562663" cy="228163"/>
          </a:xfrm>
          <a:prstGeom prst="rect">
            <a:avLst/>
          </a:prstGeom>
          <a:noFill/>
        </p:spPr>
        <p:txBody>
          <a:bodyPr vert="horz" wrap="square" lIns="0" tIns="0" rIns="0" bIns="0" rtlCol="0" anchor="ctr" anchorCtr="1">
            <a:spAutoFit/>
          </a:bodyPr>
          <a:lstStyle/>
          <a:p>
            <a:pPr algn="r">
              <a:spcBef>
                <a:spcPts val="0"/>
              </a:spcBef>
              <a:spcAft>
                <a:spcPts val="0"/>
              </a:spcAft>
            </a:pPr>
            <a:r>
              <a:rPr lang="en-GB" sz="800">
                <a:solidFill>
                  <a:srgbClr val="737373"/>
                </a:solidFill>
                <a:latin typeface="Calibri" panose="020F0502020204030204" pitchFamily="34" charset="0"/>
              </a:rPr>
              <a:t>General</a:t>
            </a:r>
            <a:endParaRPr lang="en-GB" sz="800" dirty="0" err="1">
              <a:solidFill>
                <a:srgbClr val="737373"/>
              </a:solidFill>
              <a:latin typeface="Calibri" panose="020F0502020204030204" pitchFamily="34" charset="0"/>
            </a:endParaRPr>
          </a:p>
        </p:txBody>
      </p:sp>
    </p:spTree>
    <p:extLst>
      <p:ext uri="{BB962C8B-B14F-4D97-AF65-F5344CB8AC3E}">
        <p14:creationId xmlns:p14="http://schemas.microsoft.com/office/powerpoint/2010/main" val="3883905445"/>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676" r:id="rId3"/>
    <p:sldLayoutId id="2147483736" r:id="rId4"/>
    <p:sldLayoutId id="2147483677" r:id="rId5"/>
    <p:sldLayoutId id="2147483678" r:id="rId6"/>
    <p:sldLayoutId id="2147483743" r:id="rId7"/>
    <p:sldLayoutId id="2147483745" r:id="rId8"/>
    <p:sldLayoutId id="2147483679" r:id="rId9"/>
    <p:sldLayoutId id="2147483737" r:id="rId10"/>
    <p:sldLayoutId id="2147483680" r:id="rId11"/>
    <p:sldLayoutId id="2147483681" r:id="rId12"/>
    <p:sldLayoutId id="2147483682" r:id="rId13"/>
    <p:sldLayoutId id="2147483683" r:id="rId14"/>
    <p:sldLayoutId id="2147483684" r:id="rId15"/>
    <p:sldLayoutId id="2147483744" r:id="rId16"/>
    <p:sldLayoutId id="2147483754" r:id="rId17"/>
    <p:sldLayoutId id="2147483755" r:id="rId18"/>
    <p:sldLayoutId id="2147483685" r:id="rId19"/>
    <p:sldLayoutId id="2147483761" r:id="rId20"/>
    <p:sldLayoutId id="2147483748" r:id="rId21"/>
    <p:sldLayoutId id="2147483747" r:id="rId22"/>
    <p:sldLayoutId id="2147483750" r:id="rId23"/>
    <p:sldLayoutId id="2147483751" r:id="rId24"/>
    <p:sldLayoutId id="2147483686" r:id="rId25"/>
    <p:sldLayoutId id="2147483740" r:id="rId26"/>
    <p:sldLayoutId id="2147483741" r:id="rId27"/>
    <p:sldLayoutId id="2147483742" r:id="rId28"/>
    <p:sldLayoutId id="2147483759" r:id="rId29"/>
    <p:sldLayoutId id="2147483758" r:id="rId30"/>
    <p:sldLayoutId id="2147483760" r:id="rId31"/>
  </p:sldLayoutIdLst>
  <p:hf hdr="0" ftr="0"/>
  <p:txStyles>
    <p:titleStyle>
      <a:lvl1pPr algn="l" defTabSz="1088236" rtl="0" eaLnBrk="1" latinLnBrk="0" hangingPunct="1">
        <a:lnSpc>
          <a:spcPct val="85000"/>
        </a:lnSpc>
        <a:spcBef>
          <a:spcPts val="0"/>
        </a:spcBef>
        <a:buNone/>
        <a:defRPr sz="2800" b="1" kern="1200">
          <a:solidFill>
            <a:schemeClr val="tx1"/>
          </a:solidFill>
          <a:latin typeface="+mj-lt"/>
          <a:ea typeface="+mj-ea"/>
          <a:cs typeface="+mj-cs"/>
        </a:defRPr>
      </a:lvl1pPr>
    </p:titleStyle>
    <p:bodyStyle>
      <a:lvl1pPr marL="359640" indent="-359640" algn="l" defTabSz="1088236" rtl="0" eaLnBrk="1" latinLnBrk="0" hangingPunct="1">
        <a:lnSpc>
          <a:spcPct val="100000"/>
        </a:lnSpc>
        <a:spcBef>
          <a:spcPts val="600"/>
        </a:spcBef>
        <a:buClr>
          <a:schemeClr val="tx2"/>
        </a:buClr>
        <a:buSzPct val="80000"/>
        <a:buFont typeface="Arial" pitchFamily="34" charset="0"/>
        <a:buChar char="►"/>
        <a:tabLst/>
        <a:defRPr sz="2400" kern="1200">
          <a:solidFill>
            <a:schemeClr val="tx1"/>
          </a:solidFill>
          <a:latin typeface="+mn-lt"/>
          <a:ea typeface="+mn-ea"/>
          <a:cs typeface="+mn-cs"/>
        </a:defRPr>
      </a:lvl1pPr>
      <a:lvl2pPr marL="53946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2pPr>
      <a:lvl3pPr marL="719280" indent="-179820"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3pPr>
      <a:lvl4pPr marL="89910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4pPr>
      <a:lvl5pPr marL="1078920" indent="-180794" algn="l" defTabSz="1088236" rtl="0" eaLnBrk="1" latinLnBrk="0" hangingPunct="1">
        <a:lnSpc>
          <a:spcPts val="2400"/>
        </a:lnSpc>
        <a:spcBef>
          <a:spcPts val="600"/>
        </a:spcBef>
        <a:buClr>
          <a:schemeClr val="tx2"/>
        </a:buClr>
        <a:buSzPct val="80000"/>
        <a:buFont typeface="Arial" pitchFamily="34" charset="0"/>
        <a:buChar char="−"/>
        <a:defRPr sz="2000" kern="1200">
          <a:solidFill>
            <a:schemeClr val="tx1"/>
          </a:solidFill>
          <a:latin typeface="+mn-lt"/>
          <a:ea typeface="+mn-ea"/>
          <a:cs typeface="+mn-cs"/>
        </a:defRPr>
      </a:lvl5pPr>
      <a:lvl6pPr marL="1178922" indent="0" algn="l" defTabSz="1088236" rtl="0" eaLnBrk="1" latinLnBrk="0" hangingPunct="1">
        <a:lnSpc>
          <a:spcPts val="2856"/>
        </a:lnSpc>
        <a:spcBef>
          <a:spcPts val="0"/>
        </a:spcBef>
        <a:buFontTx/>
        <a:buNone/>
        <a:defRPr sz="2398" kern="1200">
          <a:solidFill>
            <a:schemeClr val="tx1"/>
          </a:solidFill>
          <a:latin typeface="+mn-lt"/>
          <a:ea typeface="+mn-ea"/>
          <a:cs typeface="+mn-cs"/>
        </a:defRPr>
      </a:lvl6pPr>
      <a:lvl7pPr marL="1178922" indent="0" algn="l" defTabSz="1088236" rtl="0" eaLnBrk="1" latinLnBrk="0" hangingPunct="1">
        <a:spcBef>
          <a:spcPct val="20000"/>
        </a:spcBef>
        <a:buFontTx/>
        <a:buNone/>
        <a:defRPr sz="2398" kern="1200">
          <a:solidFill>
            <a:schemeClr val="tx1"/>
          </a:solidFill>
          <a:latin typeface="+mn-lt"/>
          <a:ea typeface="+mn-ea"/>
          <a:cs typeface="+mn-cs"/>
        </a:defRPr>
      </a:lvl7pPr>
      <a:lvl8pPr marL="4080883"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8pPr>
      <a:lvl9pPr marL="4625000" indent="-272059" algn="l" defTabSz="1088236" rtl="0" eaLnBrk="1" latinLnBrk="0" hangingPunct="1">
        <a:spcBef>
          <a:spcPct val="20000"/>
        </a:spcBef>
        <a:buFont typeface="Arial" pitchFamily="34" charset="0"/>
        <a:buNone/>
        <a:defRPr sz="2398" kern="1200">
          <a:solidFill>
            <a:schemeClr val="tx1"/>
          </a:solidFill>
          <a:latin typeface="+mn-lt"/>
          <a:ea typeface="+mn-ea"/>
          <a:cs typeface="+mn-cs"/>
        </a:defRPr>
      </a:lvl9pPr>
    </p:bodyStyle>
    <p:otherStyle>
      <a:defPPr>
        <a:defRPr lang="en-US"/>
      </a:defPPr>
      <a:lvl1pPr marL="0" algn="l" defTabSz="1088236" rtl="0" eaLnBrk="1" latinLnBrk="0" hangingPunct="1">
        <a:defRPr sz="2098" kern="1200">
          <a:solidFill>
            <a:schemeClr val="tx1"/>
          </a:solidFill>
          <a:latin typeface="+mn-lt"/>
          <a:ea typeface="+mn-ea"/>
          <a:cs typeface="+mn-cs"/>
        </a:defRPr>
      </a:lvl1pPr>
      <a:lvl2pPr marL="544117" algn="l" defTabSz="1088236" rtl="0" eaLnBrk="1" latinLnBrk="0" hangingPunct="1">
        <a:defRPr sz="2098" kern="1200">
          <a:solidFill>
            <a:schemeClr val="tx1"/>
          </a:solidFill>
          <a:latin typeface="+mn-lt"/>
          <a:ea typeface="+mn-ea"/>
          <a:cs typeface="+mn-cs"/>
        </a:defRPr>
      </a:lvl2pPr>
      <a:lvl3pPr marL="1088236" algn="l" defTabSz="1088236" rtl="0" eaLnBrk="1" latinLnBrk="0" hangingPunct="1">
        <a:defRPr sz="2098" kern="1200">
          <a:solidFill>
            <a:schemeClr val="tx1"/>
          </a:solidFill>
          <a:latin typeface="+mn-lt"/>
          <a:ea typeface="+mn-ea"/>
          <a:cs typeface="+mn-cs"/>
        </a:defRPr>
      </a:lvl3pPr>
      <a:lvl4pPr marL="1632353" algn="l" defTabSz="1088236" rtl="0" eaLnBrk="1" latinLnBrk="0" hangingPunct="1">
        <a:defRPr sz="2098" kern="1200">
          <a:solidFill>
            <a:schemeClr val="tx1"/>
          </a:solidFill>
          <a:latin typeface="+mn-lt"/>
          <a:ea typeface="+mn-ea"/>
          <a:cs typeface="+mn-cs"/>
        </a:defRPr>
      </a:lvl4pPr>
      <a:lvl5pPr marL="2176470" algn="l" defTabSz="1088236" rtl="0" eaLnBrk="1" latinLnBrk="0" hangingPunct="1">
        <a:defRPr sz="2098" kern="1200">
          <a:solidFill>
            <a:schemeClr val="tx1"/>
          </a:solidFill>
          <a:latin typeface="+mn-lt"/>
          <a:ea typeface="+mn-ea"/>
          <a:cs typeface="+mn-cs"/>
        </a:defRPr>
      </a:lvl5pPr>
      <a:lvl6pPr marL="2720589" algn="l" defTabSz="1088236" rtl="0" eaLnBrk="1" latinLnBrk="0" hangingPunct="1">
        <a:defRPr sz="2098" kern="1200">
          <a:solidFill>
            <a:schemeClr val="tx1"/>
          </a:solidFill>
          <a:latin typeface="+mn-lt"/>
          <a:ea typeface="+mn-ea"/>
          <a:cs typeface="+mn-cs"/>
        </a:defRPr>
      </a:lvl6pPr>
      <a:lvl7pPr marL="3264706" algn="l" defTabSz="1088236" rtl="0" eaLnBrk="1" latinLnBrk="0" hangingPunct="1">
        <a:defRPr sz="2098" kern="1200">
          <a:solidFill>
            <a:schemeClr val="tx1"/>
          </a:solidFill>
          <a:latin typeface="+mn-lt"/>
          <a:ea typeface="+mn-ea"/>
          <a:cs typeface="+mn-cs"/>
        </a:defRPr>
      </a:lvl7pPr>
      <a:lvl8pPr marL="3808824" algn="l" defTabSz="1088236" rtl="0" eaLnBrk="1" latinLnBrk="0" hangingPunct="1">
        <a:defRPr sz="2098" kern="1200">
          <a:solidFill>
            <a:schemeClr val="tx1"/>
          </a:solidFill>
          <a:latin typeface="+mn-lt"/>
          <a:ea typeface="+mn-ea"/>
          <a:cs typeface="+mn-cs"/>
        </a:defRPr>
      </a:lvl8pPr>
      <a:lvl9pPr marL="4352942" algn="l" defTabSz="1088236" rtl="0" eaLnBrk="1" latinLnBrk="0" hangingPunct="1">
        <a:defRPr sz="209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46" userDrawn="1">
          <p15:clr>
            <a:srgbClr val="F26B43"/>
          </p15:clr>
        </p15:guide>
        <p15:guide id="2" pos="982"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3861EE75-7C78-4EFD-9ACF-DAF13A35A8C1}"/>
              </a:ext>
            </a:extLst>
          </p:cNvPr>
          <p:cNvSpPr>
            <a:spLocks noGrp="1"/>
          </p:cNvSpPr>
          <p:nvPr>
            <p:ph type="pic" sz="quarter" idx="11"/>
          </p:nvPr>
        </p:nvSpPr>
        <p:spPr/>
      </p:sp>
      <p:sp>
        <p:nvSpPr>
          <p:cNvPr id="12" name="Title 11">
            <a:extLst>
              <a:ext uri="{FF2B5EF4-FFF2-40B4-BE49-F238E27FC236}">
                <a16:creationId xmlns:a16="http://schemas.microsoft.com/office/drawing/2014/main" id="{DB346123-3794-41C5-BA40-190A18AF74C8}"/>
              </a:ext>
            </a:extLst>
          </p:cNvPr>
          <p:cNvSpPr>
            <a:spLocks noGrp="1"/>
          </p:cNvSpPr>
          <p:nvPr>
            <p:ph type="ctrTitle"/>
          </p:nvPr>
        </p:nvSpPr>
        <p:spPr/>
        <p:txBody>
          <a:bodyPr/>
          <a:lstStyle/>
          <a:p>
            <a:r>
              <a:rPr lang="sv-SE"/>
              <a:t>Knowledge checks</a:t>
            </a:r>
            <a:endParaRPr lang="en-GB" dirty="0"/>
          </a:p>
        </p:txBody>
      </p:sp>
      <p:sp>
        <p:nvSpPr>
          <p:cNvPr id="13" name="Subtitle 12">
            <a:extLst>
              <a:ext uri="{FF2B5EF4-FFF2-40B4-BE49-F238E27FC236}">
                <a16:creationId xmlns:a16="http://schemas.microsoft.com/office/drawing/2014/main" id="{6B601C29-7604-41C0-B0EB-6F4C26818E6E}"/>
              </a:ext>
            </a:extLst>
          </p:cNvPr>
          <p:cNvSpPr>
            <a:spLocks noGrp="1"/>
          </p:cNvSpPr>
          <p:nvPr>
            <p:ph type="subTitle" idx="1"/>
          </p:nvPr>
        </p:nvSpPr>
        <p:spPr/>
        <p:txBody>
          <a:bodyPr/>
          <a:lstStyle/>
          <a:p>
            <a:endParaRPr lang="en-GB"/>
          </a:p>
        </p:txBody>
      </p:sp>
      <p:sp>
        <p:nvSpPr>
          <p:cNvPr id="101" name="Rectangle 100">
            <a:extLst>
              <a:ext uri="{FF2B5EF4-FFF2-40B4-BE49-F238E27FC236}">
                <a16:creationId xmlns:a16="http://schemas.microsoft.com/office/drawing/2014/main" id="{E049B171-DED2-40C2-BCD7-906F08EF49A7}"/>
              </a:ext>
            </a:extLst>
          </p:cNvPr>
          <p:cNvSpPr/>
          <p:nvPr/>
        </p:nvSpPr>
        <p:spPr>
          <a:xfrm>
            <a:off x="0" y="3429000"/>
            <a:ext cx="12192000" cy="582613"/>
          </a:xfrm>
          <a:prstGeom prst="rect">
            <a:avLst/>
          </a:prstGeom>
          <a:gradFill>
            <a:gsLst>
              <a:gs pos="96000">
                <a:schemeClr val="accent2">
                  <a:lumMod val="100000"/>
                </a:schemeClr>
              </a:gs>
              <a:gs pos="0">
                <a:schemeClr val="accent2">
                  <a:alpha val="63000"/>
                </a:schemeClr>
              </a:gs>
              <a:gs pos="87000">
                <a:schemeClr val="accent2">
                  <a:lumMod val="10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6922014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933229" y="2481148"/>
            <a:ext cx="5015753" cy="1891886"/>
          </a:xfrm>
        </p:spPr>
        <p:txBody>
          <a:bodyPr vert="horz" lIns="0" tIns="54000" rIns="108000" bIns="54000" rtlCol="0" anchor="t">
            <a:noAutofit/>
          </a:bodyPr>
          <a:lstStyle/>
          <a:p>
            <a:pPr marL="0" indent="0" algn="ctr">
              <a:buNone/>
            </a:pPr>
            <a:r>
              <a:rPr lang="en-GB" sz="3200" dirty="0">
                <a:latin typeface="Montserrat"/>
                <a:cs typeface="Mongolian Baiti"/>
              </a:rPr>
              <a:t>Which of the following document types can be uploaded in OTM?</a:t>
            </a:r>
            <a:endParaRPr lang="en-GB" sz="3200" dirty="0">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16" name="Picture Placeholder 15" descr="Arrows pointing up">
            <a:extLst>
              <a:ext uri="{FF2B5EF4-FFF2-40B4-BE49-F238E27FC236}">
                <a16:creationId xmlns:a16="http://schemas.microsoft.com/office/drawing/2014/main" id="{96FD22A5-7308-4416-96A5-27B4546F36AB}"/>
              </a:ext>
            </a:extLst>
          </p:cNvPr>
          <p:cNvPicPr>
            <a:picLocks noGrp="1" noChangeAspect="1"/>
          </p:cNvPicPr>
          <p:nvPr>
            <p:ph type="pic" sz="quarter" idx="18"/>
          </p:nvPr>
        </p:nvPicPr>
        <p:blipFill>
          <a:blip r:embed="rId3"/>
          <a:srcRect l="5326" r="5326"/>
          <a:stretch>
            <a:fillRect/>
          </a:stretch>
        </p:blipFill>
        <p:spPr>
          <a:xfrm>
            <a:off x="6059056" y="0"/>
            <a:ext cx="6136496" cy="6858000"/>
          </a:xfrm>
        </p:spPr>
      </p:pic>
      <p:sp>
        <p:nvSpPr>
          <p:cNvPr id="17" name="TetraPakGradient">
            <a:extLst>
              <a:ext uri="{FF2B5EF4-FFF2-40B4-BE49-F238E27FC236}">
                <a16:creationId xmlns:a16="http://schemas.microsoft.com/office/drawing/2014/main" id="{726F5C50-BD55-46EF-996B-FF97405BF5A0}"/>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10415782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5D5-0B58-4095-96BA-7915F0624C77}"/>
              </a:ext>
            </a:extLst>
          </p:cNvPr>
          <p:cNvSpPr>
            <a:spLocks noGrp="1"/>
          </p:cNvSpPr>
          <p:nvPr>
            <p:ph type="title"/>
          </p:nvPr>
        </p:nvSpPr>
        <p:spPr>
          <a:xfrm>
            <a:off x="1167640" y="616871"/>
            <a:ext cx="4886788" cy="792000"/>
          </a:xfrm>
        </p:spPr>
        <p:txBody>
          <a:bodyPr/>
          <a:lstStyle/>
          <a:p>
            <a:pPr algn="ctr"/>
            <a:r>
              <a:rPr lang="en-GB" sz="5000" dirty="0">
                <a:latin typeface="Montserrat" panose="00000500000000000000" pitchFamily="2" charset="0"/>
                <a:cs typeface="Mongolian Baiti" panose="03000500000000000000" pitchFamily="66" charset="0"/>
              </a:rPr>
              <a:t>True or False?</a:t>
            </a:r>
          </a:p>
        </p:txBody>
      </p:sp>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772363" y="2523481"/>
            <a:ext cx="5015753" cy="2010419"/>
          </a:xfrm>
        </p:spPr>
        <p:txBody>
          <a:bodyPr vert="horz" lIns="0" tIns="54000" rIns="108000" bIns="54000" rtlCol="0" anchor="t">
            <a:noAutofit/>
          </a:bodyPr>
          <a:lstStyle/>
          <a:p>
            <a:pPr marL="0" indent="0" algn="ctr">
              <a:buNone/>
            </a:pPr>
            <a:r>
              <a:rPr lang="en-GB" sz="3200" dirty="0">
                <a:latin typeface="Montserrat"/>
                <a:cs typeface="Mongolian Baiti"/>
              </a:rPr>
              <a:t>Documents are uploaded on an Order level in OTM.</a:t>
            </a:r>
            <a:endParaRPr lang="en-GB" sz="3200" dirty="0">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16" name="Picture Placeholder 15" descr="CPU with binary numbers and blueprint">
            <a:extLst>
              <a:ext uri="{FF2B5EF4-FFF2-40B4-BE49-F238E27FC236}">
                <a16:creationId xmlns:a16="http://schemas.microsoft.com/office/drawing/2014/main" id="{96FD22A5-7308-4416-96A5-27B4546F36AB}"/>
              </a:ext>
            </a:extLst>
          </p:cNvPr>
          <p:cNvPicPr>
            <a:picLocks noGrp="1" noChangeAspect="1"/>
          </p:cNvPicPr>
          <p:nvPr>
            <p:ph type="pic" sz="quarter" idx="18"/>
          </p:nvPr>
        </p:nvPicPr>
        <p:blipFill>
          <a:blip r:embed="rId3"/>
          <a:srcRect l="24834" r="24834"/>
          <a:stretch>
            <a:fillRect/>
          </a:stretch>
        </p:blipFill>
        <p:spPr>
          <a:xfrm>
            <a:off x="6059056" y="0"/>
            <a:ext cx="6136496" cy="6858000"/>
          </a:xfrm>
        </p:spPr>
      </p:pic>
      <p:sp>
        <p:nvSpPr>
          <p:cNvPr id="17" name="TetraPakGradient">
            <a:extLst>
              <a:ext uri="{FF2B5EF4-FFF2-40B4-BE49-F238E27FC236}">
                <a16:creationId xmlns:a16="http://schemas.microsoft.com/office/drawing/2014/main" id="{726F5C50-BD55-46EF-996B-FF97405BF5A0}"/>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1368457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A378CE-0E6D-467C-BC8B-4D4110068F7C}"/>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1361872" y="-1"/>
            <a:ext cx="9488990" cy="5535039"/>
          </a:xfrm>
          <a:prstGeom prst="rect">
            <a:avLst/>
          </a:prstGeom>
        </p:spPr>
      </p:pic>
      <p:sp>
        <p:nvSpPr>
          <p:cNvPr id="6" name="TextBox 5">
            <a:extLst>
              <a:ext uri="{FF2B5EF4-FFF2-40B4-BE49-F238E27FC236}">
                <a16:creationId xmlns:a16="http://schemas.microsoft.com/office/drawing/2014/main" id="{42C0F9E6-253C-4004-933A-F95988F1D310}"/>
              </a:ext>
            </a:extLst>
          </p:cNvPr>
          <p:cNvSpPr txBox="1"/>
          <p:nvPr/>
        </p:nvSpPr>
        <p:spPr>
          <a:xfrm>
            <a:off x="0" y="5544000"/>
            <a:ext cx="12192000" cy="2420045"/>
          </a:xfrm>
          <a:prstGeom prst="rect">
            <a:avLst/>
          </a:prstGeom>
          <a:solidFill>
            <a:schemeClr val="accent2"/>
          </a:solidFill>
        </p:spPr>
        <p:txBody>
          <a:bodyPr wrap="square" lIns="0" tIns="324000" rIns="0" bIns="0" rtlCol="0">
            <a:spAutoFit/>
          </a:bodyPr>
          <a:lstStyle/>
          <a:p>
            <a:pPr algn="ctr"/>
            <a:r>
              <a:rPr lang="sv-SE" sz="3200" dirty="0">
                <a:solidFill>
                  <a:schemeClr val="bg1"/>
                </a:solidFill>
              </a:rPr>
              <a:t>True or False? This is the correct process to follow when a customer requests a document in a different language?</a:t>
            </a:r>
          </a:p>
          <a:p>
            <a:pPr algn="l"/>
            <a:endParaRPr lang="sv-SE" dirty="0"/>
          </a:p>
          <a:p>
            <a:pPr algn="l"/>
            <a:endParaRPr lang="sv-SE" dirty="0"/>
          </a:p>
          <a:p>
            <a:pPr algn="l"/>
            <a:endParaRPr lang="sv-SE" dirty="0"/>
          </a:p>
          <a:p>
            <a:pPr algn="l"/>
            <a:endParaRPr lang="en-GB" dirty="0" err="1"/>
          </a:p>
        </p:txBody>
      </p:sp>
    </p:spTree>
    <p:extLst>
      <p:ext uri="{BB962C8B-B14F-4D97-AF65-F5344CB8AC3E}">
        <p14:creationId xmlns:p14="http://schemas.microsoft.com/office/powerpoint/2010/main" val="36995995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5D5-0B58-4095-96BA-7915F0624C77}"/>
              </a:ext>
            </a:extLst>
          </p:cNvPr>
          <p:cNvSpPr>
            <a:spLocks noGrp="1"/>
          </p:cNvSpPr>
          <p:nvPr>
            <p:ph type="title"/>
          </p:nvPr>
        </p:nvSpPr>
        <p:spPr>
          <a:xfrm>
            <a:off x="1167640" y="616871"/>
            <a:ext cx="4886788" cy="792000"/>
          </a:xfrm>
        </p:spPr>
        <p:txBody>
          <a:bodyPr/>
          <a:lstStyle/>
          <a:p>
            <a:pPr algn="ctr"/>
            <a:r>
              <a:rPr lang="en-GB" sz="5000" dirty="0">
                <a:latin typeface="Montserrat" panose="00000500000000000000" pitchFamily="2" charset="0"/>
                <a:cs typeface="Mongolian Baiti" panose="03000500000000000000" pitchFamily="66" charset="0"/>
              </a:rPr>
              <a:t>True or False?</a:t>
            </a:r>
          </a:p>
        </p:txBody>
      </p:sp>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1121987" y="2256781"/>
            <a:ext cx="5015753" cy="3420000"/>
          </a:xfrm>
        </p:spPr>
        <p:txBody>
          <a:bodyPr/>
          <a:lstStyle/>
          <a:p>
            <a:pPr marL="0" indent="0" algn="ctr">
              <a:buNone/>
            </a:pPr>
            <a:r>
              <a:rPr lang="en-GB" sz="3200" dirty="0">
                <a:latin typeface="Montserrat" panose="00000500000000000000" pitchFamily="2" charset="0"/>
                <a:cs typeface="Mongolian Baiti" panose="03000500000000000000" pitchFamily="66" charset="0"/>
              </a:rPr>
              <a:t>Digital documents will result in a change in the current way of working in P2 system</a:t>
            </a:r>
            <a:endParaRPr lang="en-GB" dirty="0">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pic>
        <p:nvPicPr>
          <p:cNvPr id="9" name="Picture Placeholder 8" descr="Graphical user interface, application&#10;&#10;Description automatically generated">
            <a:extLst>
              <a:ext uri="{FF2B5EF4-FFF2-40B4-BE49-F238E27FC236}">
                <a16:creationId xmlns:a16="http://schemas.microsoft.com/office/drawing/2014/main" id="{D8B4A0DF-B4FC-4FE0-9714-415E80CE07BC}"/>
              </a:ext>
            </a:extLst>
          </p:cNvPr>
          <p:cNvPicPr>
            <a:picLocks noGrp="1" noChangeAspect="1"/>
          </p:cNvPicPr>
          <p:nvPr>
            <p:ph type="pic" sz="quarter" idx="18"/>
          </p:nvPr>
        </p:nvPicPr>
        <p:blipFill>
          <a:blip r:embed="rId3"/>
          <a:srcRect l="24837" r="24837"/>
          <a:stretch>
            <a:fillRect/>
          </a:stretch>
        </p:blipFill>
        <p:spPr/>
      </p:pic>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38085495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A picture containing graphical user interface&#10;&#10;Description automatically generated">
            <a:extLst>
              <a:ext uri="{FF2B5EF4-FFF2-40B4-BE49-F238E27FC236}">
                <a16:creationId xmlns:a16="http://schemas.microsoft.com/office/drawing/2014/main" id="{BAF94049-D4E6-447C-8363-3A92BF151BB9}"/>
              </a:ext>
            </a:extLst>
          </p:cNvPr>
          <p:cNvPicPr>
            <a:picLocks noGrp="1" noChangeAspect="1"/>
          </p:cNvPicPr>
          <p:nvPr>
            <p:ph type="pic" sz="quarter" idx="18"/>
          </p:nvPr>
        </p:nvPicPr>
        <p:blipFill>
          <a:blip r:embed="rId3"/>
          <a:srcRect l="16450" r="16450"/>
          <a:stretch>
            <a:fillRect/>
          </a:stretch>
        </p:blipFill>
        <p:spPr/>
      </p:pic>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645459" y="2111189"/>
            <a:ext cx="5492281" cy="3014263"/>
          </a:xfrm>
        </p:spPr>
        <p:txBody>
          <a:bodyPr/>
          <a:lstStyle/>
          <a:p>
            <a:pPr marL="0" indent="0" algn="ctr">
              <a:lnSpc>
                <a:spcPct val="150000"/>
              </a:lnSpc>
              <a:buNone/>
            </a:pPr>
            <a:r>
              <a:rPr lang="en-GB" sz="3500" dirty="0">
                <a:latin typeface="Montserrat" panose="00000500000000000000" pitchFamily="2" charset="0"/>
                <a:cs typeface="Mongolian Baiti" panose="03000500000000000000" pitchFamily="66" charset="0"/>
              </a:rPr>
              <a:t>Which Quality reports can be generated from P2 system? </a:t>
            </a: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2" name="TetraPakGradient">
            <a:extLst>
              <a:ext uri="{FF2B5EF4-FFF2-40B4-BE49-F238E27FC236}">
                <a16:creationId xmlns:a16="http://schemas.microsoft.com/office/drawing/2014/main" id="{04E02D50-D4EF-4EDC-98D7-CDA43140B0A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34363633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645459" y="2111189"/>
            <a:ext cx="5492281" cy="3014263"/>
          </a:xfrm>
        </p:spPr>
        <p:txBody>
          <a:bodyPr/>
          <a:lstStyle/>
          <a:p>
            <a:pPr marL="0" indent="0" algn="ctr">
              <a:lnSpc>
                <a:spcPct val="150000"/>
              </a:lnSpc>
              <a:buNone/>
            </a:pPr>
            <a:r>
              <a:rPr lang="en-GB" sz="3500" dirty="0">
                <a:latin typeface="Montserrat" panose="00000500000000000000" pitchFamily="2" charset="0"/>
                <a:cs typeface="Mongolian Baiti" panose="03000500000000000000" pitchFamily="66" charset="0"/>
              </a:rPr>
              <a:t>Select the criteria required for the CoA to be generated in QDA. </a:t>
            </a: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2" name="TetraPakGradient">
            <a:extLst>
              <a:ext uri="{FF2B5EF4-FFF2-40B4-BE49-F238E27FC236}">
                <a16:creationId xmlns:a16="http://schemas.microsoft.com/office/drawing/2014/main" id="{04E02D50-D4EF-4EDC-98D7-CDA43140B0A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3" name="TetraPakGradient">
            <a:extLst>
              <a:ext uri="{FF2B5EF4-FFF2-40B4-BE49-F238E27FC236}">
                <a16:creationId xmlns:a16="http://schemas.microsoft.com/office/drawing/2014/main" id="{C6A26E2E-AEBC-4C73-A0A4-E8DDA9E0A7CC}"/>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7" name="Picture Placeholder 6">
            <a:extLst>
              <a:ext uri="{FF2B5EF4-FFF2-40B4-BE49-F238E27FC236}">
                <a16:creationId xmlns:a16="http://schemas.microsoft.com/office/drawing/2014/main" id="{109E3C14-DDBE-448E-894E-2D3410BD1486}"/>
              </a:ext>
            </a:extLst>
          </p:cNvPr>
          <p:cNvSpPr>
            <a:spLocks noGrp="1"/>
          </p:cNvSpPr>
          <p:nvPr>
            <p:ph type="pic" sz="quarter" idx="18"/>
          </p:nvPr>
        </p:nvSpPr>
        <p:spPr/>
      </p:sp>
      <p:pic>
        <p:nvPicPr>
          <p:cNvPr id="12" name="Picture 11">
            <a:extLst>
              <a:ext uri="{FF2B5EF4-FFF2-40B4-BE49-F238E27FC236}">
                <a16:creationId xmlns:a16="http://schemas.microsoft.com/office/drawing/2014/main" id="{45A6DD54-3149-479F-A3CA-4B9FAF94C77E}"/>
              </a:ext>
            </a:extLst>
          </p:cNvPr>
          <p:cNvPicPr>
            <a:picLocks noChangeAspect="1"/>
          </p:cNvPicPr>
          <p:nvPr/>
        </p:nvPicPr>
        <p:blipFill>
          <a:blip r:embed="rId3"/>
          <a:stretch>
            <a:fillRect/>
          </a:stretch>
        </p:blipFill>
        <p:spPr>
          <a:xfrm>
            <a:off x="6031569" y="-1721223"/>
            <a:ext cx="6191470" cy="8581924"/>
          </a:xfrm>
          <a:prstGeom prst="rect">
            <a:avLst/>
          </a:prstGeom>
        </p:spPr>
      </p:pic>
      <p:sp>
        <p:nvSpPr>
          <p:cNvPr id="13" name="TetraPakGradient">
            <a:extLst>
              <a:ext uri="{FF2B5EF4-FFF2-40B4-BE49-F238E27FC236}">
                <a16:creationId xmlns:a16="http://schemas.microsoft.com/office/drawing/2014/main" id="{B85EC19B-C9F9-45BE-BEBF-17B939FBB4FF}"/>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1097112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5D5-0B58-4095-96BA-7915F0624C77}"/>
              </a:ext>
            </a:extLst>
          </p:cNvPr>
          <p:cNvSpPr>
            <a:spLocks noGrp="1"/>
          </p:cNvSpPr>
          <p:nvPr>
            <p:ph type="title"/>
          </p:nvPr>
        </p:nvSpPr>
        <p:spPr>
          <a:xfrm>
            <a:off x="1167640" y="616871"/>
            <a:ext cx="4886788" cy="792000"/>
          </a:xfrm>
        </p:spPr>
        <p:txBody>
          <a:bodyPr/>
          <a:lstStyle/>
          <a:p>
            <a:pPr algn="ctr"/>
            <a:r>
              <a:rPr lang="en-GB" sz="5000" dirty="0">
                <a:latin typeface="Montserrat" panose="00000500000000000000" pitchFamily="2" charset="0"/>
                <a:cs typeface="Mongolian Baiti" panose="03000500000000000000" pitchFamily="66" charset="0"/>
              </a:rPr>
              <a:t>True or False?</a:t>
            </a:r>
          </a:p>
        </p:txBody>
      </p:sp>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772363" y="2256781"/>
            <a:ext cx="5015753" cy="3420000"/>
          </a:xfrm>
        </p:spPr>
        <p:txBody>
          <a:bodyPr/>
          <a:lstStyle/>
          <a:p>
            <a:pPr marL="0" indent="0" algn="ctr">
              <a:buNone/>
            </a:pPr>
            <a:r>
              <a:rPr lang="en-GB" sz="3200" dirty="0">
                <a:latin typeface="Montserrat" panose="00000500000000000000" pitchFamily="2" charset="0"/>
                <a:cs typeface="Mongolian Baiti" panose="03000500000000000000" pitchFamily="66" charset="0"/>
              </a:rPr>
              <a:t>Bilingual CoA templates in QDA allow for the document to be generated in two languages at the same time</a:t>
            </a:r>
            <a:endParaRPr lang="en-GB" dirty="0">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7" name="Picture Placeholder 6">
            <a:extLst>
              <a:ext uri="{FF2B5EF4-FFF2-40B4-BE49-F238E27FC236}">
                <a16:creationId xmlns:a16="http://schemas.microsoft.com/office/drawing/2014/main" id="{CC7DAE57-4284-4FD9-B2DD-598EC715753C}"/>
              </a:ext>
            </a:extLst>
          </p:cNvPr>
          <p:cNvSpPr>
            <a:spLocks noGrp="1"/>
          </p:cNvSpPr>
          <p:nvPr>
            <p:ph type="pic" sz="quarter" idx="18"/>
          </p:nvPr>
        </p:nvSpPr>
        <p:spPr/>
      </p:sp>
      <p:pic>
        <p:nvPicPr>
          <p:cNvPr id="11" name="Picture 10">
            <a:extLst>
              <a:ext uri="{FF2B5EF4-FFF2-40B4-BE49-F238E27FC236}">
                <a16:creationId xmlns:a16="http://schemas.microsoft.com/office/drawing/2014/main" id="{63803355-8883-41FC-958C-00829BE9B007}"/>
              </a:ext>
            </a:extLst>
          </p:cNvPr>
          <p:cNvPicPr>
            <a:picLocks noChangeAspect="1"/>
          </p:cNvPicPr>
          <p:nvPr/>
        </p:nvPicPr>
        <p:blipFill>
          <a:blip r:embed="rId3"/>
          <a:stretch>
            <a:fillRect/>
          </a:stretch>
        </p:blipFill>
        <p:spPr>
          <a:xfrm>
            <a:off x="6059056" y="1799"/>
            <a:ext cx="6132944" cy="6854401"/>
          </a:xfrm>
          <a:prstGeom prst="rect">
            <a:avLst/>
          </a:prstGeom>
        </p:spPr>
      </p:pic>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Tree>
    <p:extLst>
      <p:ext uri="{BB962C8B-B14F-4D97-AF65-F5344CB8AC3E}">
        <p14:creationId xmlns:p14="http://schemas.microsoft.com/office/powerpoint/2010/main" val="5691495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5D5-0B58-4095-96BA-7915F0624C77}"/>
              </a:ext>
            </a:extLst>
          </p:cNvPr>
          <p:cNvSpPr>
            <a:spLocks noGrp="1"/>
          </p:cNvSpPr>
          <p:nvPr>
            <p:ph type="title"/>
          </p:nvPr>
        </p:nvSpPr>
        <p:spPr>
          <a:xfrm>
            <a:off x="1167640" y="616871"/>
            <a:ext cx="4886788" cy="792000"/>
          </a:xfrm>
        </p:spPr>
        <p:txBody>
          <a:bodyPr/>
          <a:lstStyle/>
          <a:p>
            <a:pPr algn="ctr"/>
            <a:r>
              <a:rPr lang="en-GB" sz="5000" dirty="0">
                <a:latin typeface="Montserrat" panose="00000500000000000000" pitchFamily="2" charset="0"/>
                <a:cs typeface="Mongolian Baiti" panose="03000500000000000000" pitchFamily="66" charset="0"/>
              </a:rPr>
              <a:t>True or False?</a:t>
            </a:r>
          </a:p>
        </p:txBody>
      </p:sp>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772363" y="2022460"/>
            <a:ext cx="5015753" cy="3420000"/>
          </a:xfrm>
        </p:spPr>
        <p:txBody>
          <a:bodyPr/>
          <a:lstStyle/>
          <a:p>
            <a:pPr marL="0" indent="0" algn="ctr">
              <a:buNone/>
            </a:pPr>
            <a:r>
              <a:rPr lang="en-GB" sz="3000" dirty="0">
                <a:latin typeface="Montserrat" panose="00000500000000000000" pitchFamily="2" charset="0"/>
                <a:cs typeface="Mongolian Baiti" panose="03000500000000000000" pitchFamily="66" charset="0"/>
              </a:rPr>
              <a:t>When uploading the same document in two different languages, the system will treat the uploaded documents as two separate entities keeping both documents active.</a:t>
            </a: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8" name="TetraPakGradient">
            <a:extLst>
              <a:ext uri="{FF2B5EF4-FFF2-40B4-BE49-F238E27FC236}">
                <a16:creationId xmlns:a16="http://schemas.microsoft.com/office/drawing/2014/main" id="{703C10A4-C3E1-40CA-84E5-F1316FE2751C}"/>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
        <p:nvSpPr>
          <p:cNvPr id="18" name="TetraPakGradient">
            <a:extLst>
              <a:ext uri="{FF2B5EF4-FFF2-40B4-BE49-F238E27FC236}">
                <a16:creationId xmlns:a16="http://schemas.microsoft.com/office/drawing/2014/main" id="{B88C2B94-5D32-4FEB-85ED-233B431AF6D4}"/>
              </a:ext>
            </a:extLst>
          </p:cNvPr>
          <p:cNvSpPr/>
          <p:nvPr/>
        </p:nvSpPr>
        <p:spPr>
          <a:xfrm rot="5400000">
            <a:off x="343600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22" name="Picture Placeholder 21" descr="A picture containing shape&#10;&#10;Description automatically generated">
            <a:extLst>
              <a:ext uri="{FF2B5EF4-FFF2-40B4-BE49-F238E27FC236}">
                <a16:creationId xmlns:a16="http://schemas.microsoft.com/office/drawing/2014/main" id="{9453C1A6-B0AC-4255-80C6-DDCADB620165}"/>
              </a:ext>
            </a:extLst>
          </p:cNvPr>
          <p:cNvPicPr>
            <a:picLocks noGrp="1" noChangeAspect="1"/>
          </p:cNvPicPr>
          <p:nvPr>
            <p:ph type="pic" sz="quarter" idx="18"/>
          </p:nvPr>
        </p:nvPicPr>
        <p:blipFill>
          <a:blip r:embed="rId3"/>
          <a:srcRect l="20172" r="20172"/>
          <a:stretch>
            <a:fillRect/>
          </a:stretch>
        </p:blipFill>
        <p:spPr/>
      </p:pic>
      <p:sp>
        <p:nvSpPr>
          <p:cNvPr id="23" name="TetraPakGradient">
            <a:extLst>
              <a:ext uri="{FF2B5EF4-FFF2-40B4-BE49-F238E27FC236}">
                <a16:creationId xmlns:a16="http://schemas.microsoft.com/office/drawing/2014/main" id="{1D552AB1-5C8B-4605-A554-89429F83A3A4}"/>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412849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8AAE5D5-0B58-4095-96BA-7915F0624C77}"/>
              </a:ext>
            </a:extLst>
          </p:cNvPr>
          <p:cNvSpPr>
            <a:spLocks noGrp="1"/>
          </p:cNvSpPr>
          <p:nvPr>
            <p:ph type="title"/>
          </p:nvPr>
        </p:nvSpPr>
        <p:spPr>
          <a:xfrm>
            <a:off x="1167640" y="616871"/>
            <a:ext cx="4886788" cy="792000"/>
          </a:xfrm>
        </p:spPr>
        <p:txBody>
          <a:bodyPr/>
          <a:lstStyle/>
          <a:p>
            <a:pPr algn="ctr"/>
            <a:r>
              <a:rPr lang="en-GB" sz="5000" dirty="0">
                <a:latin typeface="Montserrat" panose="00000500000000000000" pitchFamily="2" charset="0"/>
                <a:cs typeface="Mongolian Baiti" panose="03000500000000000000" pitchFamily="66" charset="0"/>
              </a:rPr>
              <a:t>True or False?</a:t>
            </a:r>
          </a:p>
        </p:txBody>
      </p:sp>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772363" y="2523481"/>
            <a:ext cx="5015753" cy="2010419"/>
          </a:xfrm>
        </p:spPr>
        <p:txBody>
          <a:bodyPr/>
          <a:lstStyle/>
          <a:p>
            <a:pPr marL="0" indent="0" algn="ctr">
              <a:buNone/>
            </a:pPr>
            <a:r>
              <a:rPr lang="en-GB" sz="3200" dirty="0">
                <a:latin typeface="Montserrat" panose="00000500000000000000" pitchFamily="2" charset="0"/>
                <a:cs typeface="Mongolian Baiti" panose="03000500000000000000" pitchFamily="66" charset="0"/>
              </a:rPr>
              <a:t>Customers will only be shown active documents through e-Business</a:t>
            </a: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16" name="Picture Placeholder 15" descr="A picture containing dark&#10;&#10;Description automatically generated">
            <a:extLst>
              <a:ext uri="{FF2B5EF4-FFF2-40B4-BE49-F238E27FC236}">
                <a16:creationId xmlns:a16="http://schemas.microsoft.com/office/drawing/2014/main" id="{96FD22A5-7308-4416-96A5-27B4546F36AB}"/>
              </a:ext>
            </a:extLst>
          </p:cNvPr>
          <p:cNvPicPr>
            <a:picLocks noGrp="1" noChangeAspect="1"/>
          </p:cNvPicPr>
          <p:nvPr>
            <p:ph type="pic" sz="quarter" idx="18"/>
          </p:nvPr>
        </p:nvPicPr>
        <p:blipFill>
          <a:blip r:embed="rId3"/>
          <a:srcRect l="20175" r="20175"/>
          <a:stretch>
            <a:fillRect/>
          </a:stretch>
        </p:blipFill>
        <p:spPr/>
      </p:pic>
      <p:sp>
        <p:nvSpPr>
          <p:cNvPr id="17" name="TetraPakGradient">
            <a:extLst>
              <a:ext uri="{FF2B5EF4-FFF2-40B4-BE49-F238E27FC236}">
                <a16:creationId xmlns:a16="http://schemas.microsoft.com/office/drawing/2014/main" id="{726F5C50-BD55-46EF-996B-FF97405BF5A0}"/>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3320949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814696" y="1786881"/>
            <a:ext cx="5015753" cy="1891886"/>
          </a:xfrm>
        </p:spPr>
        <p:txBody>
          <a:bodyPr vert="horz" lIns="0" tIns="54000" rIns="108000" bIns="54000" rtlCol="0" anchor="t">
            <a:noAutofit/>
          </a:bodyPr>
          <a:lstStyle/>
          <a:p>
            <a:pPr marL="0" indent="0" algn="ctr">
              <a:buNone/>
            </a:pPr>
            <a:r>
              <a:rPr lang="en-GB" sz="3200" dirty="0">
                <a:latin typeface="Montserrat"/>
                <a:cs typeface="Mongolian Baiti"/>
              </a:rPr>
              <a:t>For the Certificate of Conformity to be automatically generated in ProdEtiq, what status must the Production Order be set to?</a:t>
            </a:r>
            <a:endParaRPr lang="en-GB" sz="3200" dirty="0" err="1">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16" name="Picture Placeholder 15" descr="Digital pixels and light background">
            <a:extLst>
              <a:ext uri="{FF2B5EF4-FFF2-40B4-BE49-F238E27FC236}">
                <a16:creationId xmlns:a16="http://schemas.microsoft.com/office/drawing/2014/main" id="{96FD22A5-7308-4416-96A5-27B4546F36AB}"/>
              </a:ext>
            </a:extLst>
          </p:cNvPr>
          <p:cNvPicPr>
            <a:picLocks noGrp="1" noChangeAspect="1"/>
          </p:cNvPicPr>
          <p:nvPr>
            <p:ph type="pic" sz="quarter" idx="18"/>
          </p:nvPr>
        </p:nvPicPr>
        <p:blipFill>
          <a:blip r:embed="rId3"/>
          <a:srcRect l="18367" r="18367"/>
          <a:stretch>
            <a:fillRect/>
          </a:stretch>
        </p:blipFill>
        <p:spPr>
          <a:xfrm>
            <a:off x="6059056" y="0"/>
            <a:ext cx="6136496" cy="6858000"/>
          </a:xfrm>
        </p:spPr>
      </p:pic>
      <p:sp>
        <p:nvSpPr>
          <p:cNvPr id="17" name="TetraPakGradient">
            <a:extLst>
              <a:ext uri="{FF2B5EF4-FFF2-40B4-BE49-F238E27FC236}">
                <a16:creationId xmlns:a16="http://schemas.microsoft.com/office/drawing/2014/main" id="{726F5C50-BD55-46EF-996B-FF97405BF5A0}"/>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11551040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4E909090-C41C-44B0-9F1B-E29817E87819}"/>
              </a:ext>
            </a:extLst>
          </p:cNvPr>
          <p:cNvSpPr>
            <a:spLocks noGrp="1"/>
          </p:cNvSpPr>
          <p:nvPr>
            <p:ph type="body" sz="quarter" idx="19"/>
          </p:nvPr>
        </p:nvSpPr>
        <p:spPr>
          <a:xfrm>
            <a:off x="814696" y="1786881"/>
            <a:ext cx="5015753" cy="1891886"/>
          </a:xfrm>
        </p:spPr>
        <p:txBody>
          <a:bodyPr vert="horz" lIns="0" tIns="54000" rIns="108000" bIns="54000" rtlCol="0" anchor="t">
            <a:noAutofit/>
          </a:bodyPr>
          <a:lstStyle/>
          <a:p>
            <a:pPr marL="0" indent="0" algn="ctr">
              <a:buNone/>
            </a:pPr>
            <a:r>
              <a:rPr lang="en-GB" sz="3200" dirty="0">
                <a:latin typeface="Montserrat"/>
                <a:cs typeface="Mongolian Baiti"/>
              </a:rPr>
              <a:t>When a Certificate of Conformity template is duplicated in ProdEtiq, only three areas of the document should be modified. Select the correct answers.</a:t>
            </a:r>
            <a:endParaRPr lang="en-GB" sz="3200" dirty="0">
              <a:latin typeface="Montserrat" panose="00000500000000000000" pitchFamily="2" charset="0"/>
              <a:cs typeface="Mongolian Baiti" panose="03000500000000000000" pitchFamily="66" charset="0"/>
            </a:endParaRPr>
          </a:p>
        </p:txBody>
      </p:sp>
      <p:sp>
        <p:nvSpPr>
          <p:cNvPr id="5" name="TetraPakGradient">
            <a:extLst>
              <a:ext uri="{FF2B5EF4-FFF2-40B4-BE49-F238E27FC236}">
                <a16:creationId xmlns:a16="http://schemas.microsoft.com/office/drawing/2014/main" id="{986C10E0-844D-45CB-A84C-9ACB256EFC3A}"/>
              </a:ext>
            </a:extLst>
          </p:cNvPr>
          <p:cNvSpPr/>
          <p:nvPr/>
        </p:nvSpPr>
        <p:spPr>
          <a:xfrm rot="5400000" flipV="1">
            <a:off x="2598841" y="3407042"/>
            <a:ext cx="6856202" cy="45719"/>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cs typeface="Mongolian Baiti" panose="03000500000000000000" pitchFamily="66" charset="0"/>
            </a:endParaRPr>
          </a:p>
        </p:txBody>
      </p:sp>
      <p:sp>
        <p:nvSpPr>
          <p:cNvPr id="10" name="TetraPakGradient">
            <a:extLst>
              <a:ext uri="{FF2B5EF4-FFF2-40B4-BE49-F238E27FC236}">
                <a16:creationId xmlns:a16="http://schemas.microsoft.com/office/drawing/2014/main" id="{103E421D-78BA-4125-A8D6-3E7239B350DF}"/>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2" name="TetraPakGradient">
            <a:extLst>
              <a:ext uri="{FF2B5EF4-FFF2-40B4-BE49-F238E27FC236}">
                <a16:creationId xmlns:a16="http://schemas.microsoft.com/office/drawing/2014/main" id="{4E531D5C-7501-42B7-AADD-1BE20C94B9FB}"/>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12" name="TetraPakGradient">
            <a:extLst>
              <a:ext uri="{FF2B5EF4-FFF2-40B4-BE49-F238E27FC236}">
                <a16:creationId xmlns:a16="http://schemas.microsoft.com/office/drawing/2014/main" id="{F7DBBA3E-262D-42DC-A28A-769FAE69B4A2}"/>
              </a:ext>
            </a:extLst>
          </p:cNvPr>
          <p:cNvSpPr/>
          <p:nvPr/>
        </p:nvSpPr>
        <p:spPr>
          <a:xfrm rot="5400000">
            <a:off x="2857427" y="3140681"/>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latin typeface="Montserrat" panose="00000500000000000000" pitchFamily="2" charset="0"/>
            </a:endParaRPr>
          </a:p>
        </p:txBody>
      </p:sp>
      <p:sp>
        <p:nvSpPr>
          <p:cNvPr id="6" name="TetraPakGradient">
            <a:extLst>
              <a:ext uri="{FF2B5EF4-FFF2-40B4-BE49-F238E27FC236}">
                <a16:creationId xmlns:a16="http://schemas.microsoft.com/office/drawing/2014/main" id="{538B2ACE-73F4-461C-B71A-F103496BA948}"/>
              </a:ext>
            </a:extLst>
          </p:cNvPr>
          <p:cNvSpPr/>
          <p:nvPr/>
        </p:nvSpPr>
        <p:spPr>
          <a:xfrm rot="5400000">
            <a:off x="2912400" y="3139200"/>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pic>
        <p:nvPicPr>
          <p:cNvPr id="16" name="Picture Placeholder 15" descr="Abstract mesh of blue lines and verticies">
            <a:extLst>
              <a:ext uri="{FF2B5EF4-FFF2-40B4-BE49-F238E27FC236}">
                <a16:creationId xmlns:a16="http://schemas.microsoft.com/office/drawing/2014/main" id="{96FD22A5-7308-4416-96A5-27B4546F36AB}"/>
              </a:ext>
            </a:extLst>
          </p:cNvPr>
          <p:cNvPicPr>
            <a:picLocks noGrp="1" noChangeAspect="1"/>
          </p:cNvPicPr>
          <p:nvPr>
            <p:ph type="pic" sz="quarter" idx="18"/>
          </p:nvPr>
        </p:nvPicPr>
        <p:blipFill>
          <a:blip r:embed="rId3"/>
          <a:srcRect l="26997" r="26997"/>
          <a:stretch>
            <a:fillRect/>
          </a:stretch>
        </p:blipFill>
        <p:spPr>
          <a:xfrm>
            <a:off x="6059056" y="0"/>
            <a:ext cx="6136496" cy="6858000"/>
          </a:xfrm>
        </p:spPr>
      </p:pic>
      <p:sp>
        <p:nvSpPr>
          <p:cNvPr id="17" name="TetraPakGradient">
            <a:extLst>
              <a:ext uri="{FF2B5EF4-FFF2-40B4-BE49-F238E27FC236}">
                <a16:creationId xmlns:a16="http://schemas.microsoft.com/office/drawing/2014/main" id="{726F5C50-BD55-46EF-996B-FF97405BF5A0}"/>
              </a:ext>
            </a:extLst>
          </p:cNvPr>
          <p:cNvSpPr/>
          <p:nvPr/>
        </p:nvSpPr>
        <p:spPr>
          <a:xfrm rot="5400000">
            <a:off x="2921651" y="3140683"/>
            <a:ext cx="6858001" cy="583200"/>
          </a:xfrm>
          <a:prstGeom prst="rect">
            <a:avLst/>
          </a:prstGeom>
          <a:gradFill flip="none" rotWithShape="1">
            <a:gsLst>
              <a:gs pos="97000">
                <a:srgbClr val="00BDF2"/>
              </a:gs>
              <a:gs pos="0">
                <a:srgbClr val="00BDF2">
                  <a:alpha val="63000"/>
                </a:srgbClr>
              </a:gs>
              <a:gs pos="87000">
                <a:srgbClr val="00BDF2"/>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p>
            <a:pPr algn="l"/>
            <a:endParaRPr lang="en-GB" dirty="0" err="1"/>
          </a:p>
        </p:txBody>
      </p:sp>
    </p:spTree>
    <p:extLst>
      <p:ext uri="{BB962C8B-B14F-4D97-AF65-F5344CB8AC3E}">
        <p14:creationId xmlns:p14="http://schemas.microsoft.com/office/powerpoint/2010/main" val="4094675113"/>
      </p:ext>
    </p:extLst>
  </p:cSld>
  <p:clrMapOvr>
    <a:masterClrMapping/>
  </p:clrMapOvr>
</p:sld>
</file>

<file path=ppt/theme/theme1.xml><?xml version="1.0" encoding="utf-8"?>
<a:theme xmlns:a="http://schemas.openxmlformats.org/drawingml/2006/main" name="1_Tetra Pak Widescreen Layouts">
  <a:themeElements>
    <a:clrScheme name="Tetra Pak 85">
      <a:dk1>
        <a:srgbClr val="023F88"/>
      </a:dk1>
      <a:lt1>
        <a:srgbClr val="FFFFFF"/>
      </a:lt1>
      <a:dk2>
        <a:srgbClr val="023F88"/>
      </a:dk2>
      <a:lt2>
        <a:srgbClr val="FFFFFF"/>
      </a:lt2>
      <a:accent1>
        <a:srgbClr val="023F88"/>
      </a:accent1>
      <a:accent2>
        <a:srgbClr val="00BDF2"/>
      </a:accent2>
      <a:accent3>
        <a:srgbClr val="777777"/>
      </a:accent3>
      <a:accent4>
        <a:srgbClr val="F58220"/>
      </a:accent4>
      <a:accent5>
        <a:srgbClr val="8DC63F"/>
      </a:accent5>
      <a:accent6>
        <a:srgbClr val="4A4A4A"/>
      </a:accent6>
      <a:hlink>
        <a:srgbClr val="023F88"/>
      </a:hlink>
      <a:folHlink>
        <a:srgbClr val="00BDF2"/>
      </a:folHlink>
    </a:clrScheme>
    <a:fontScheme name="TetraPak_Font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ot="0" spcFirstLastPara="0" vertOverflow="overflow" horzOverflow="overflow" vert="horz" wrap="square" lIns="108000" tIns="108000" rIns="108000" bIns="108000" numCol="1" spcCol="0" rtlCol="0" fromWordArt="0" anchor="t" anchorCtr="0" forceAA="0" compatLnSpc="1">
        <a:prstTxWarp prst="textNoShape">
          <a:avLst/>
        </a:prstTxWarp>
        <a:noAutofit/>
      </a:bodyPr>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lIns="0" tIns="0" rIns="0" bIns="0" rtlCol="0">
        <a:spAutoFit/>
      </a:bodyPr>
      <a:lstStyle>
        <a:defPPr algn="l">
          <a:defRPr dirty="0" err="1" smtClean="0"/>
        </a:defPPr>
      </a:lstStyle>
    </a:txDef>
  </a:objectDefaults>
  <a:extraClrSchemeLst/>
  <a:extLst>
    <a:ext uri="{05A4C25C-085E-4340-85A3-A5531E510DB2}">
      <thm15:themeFamily xmlns:thm15="http://schemas.microsoft.com/office/thememl/2012/main" name="Blank.potx" id="{D4C6636D-FC2B-4F2D-86F6-22B2F258759C}" vid="{06FB218F-524B-4B91-94E6-94A767E8C96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t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0">
    <wetp:webextensionref xmlns:r="http://schemas.openxmlformats.org/officeDocument/2006/relationships" r:id="rId1"/>
  </wetp:taskpane>
  <wetp:taskpane dockstate="right" visibility="0" width="350" row="11">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C2BBD3E1-2AC0-46F1-BC32-B4977A03F24F}">
  <we:reference id="wa104380907" version="3.0.0.0" store="sv-SE" storeType="OMEX"/>
  <we:alternateReferences>
    <we:reference id="wa104380907" version="3.0.0.0" store="WA104380907"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8CDFA5E7-7AFB-4D1F-BE52-5616EA8389B0}">
  <we:reference id="wa104178141" version="4.3.3.0" store="sv-SE"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E1BC466958E674186ACF95E62141810" ma:contentTypeVersion="13" ma:contentTypeDescription="Create a new document." ma:contentTypeScope="" ma:versionID="39cf81e44353e790ed8220a675f3924b">
  <xsd:schema xmlns:xsd="http://www.w3.org/2001/XMLSchema" xmlns:xs="http://www.w3.org/2001/XMLSchema" xmlns:p="http://schemas.microsoft.com/office/2006/metadata/properties" xmlns:ns1="http://schemas.microsoft.com/sharepoint/v3" xmlns:ns2="1abd455b-f998-4cc2-818b-a608e1f8babe" xmlns:ns3="81b13dd2-8f32-4e5f-8066-46363bcf0f6f" targetNamespace="http://schemas.microsoft.com/office/2006/metadata/properties" ma:root="true" ma:fieldsID="e4ff2aa241522a777a6c2c20caa01d7d" ns1:_="" ns2:_="" ns3:_="">
    <xsd:import namespace="http://schemas.microsoft.com/sharepoint/v3"/>
    <xsd:import namespace="1abd455b-f998-4cc2-818b-a608e1f8babe"/>
    <xsd:import namespace="81b13dd2-8f32-4e5f-8066-46363bcf0f6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AutoKeyPoints" minOccurs="0"/>
                <xsd:element ref="ns2:MediaServiceKeyPoints" minOccurs="0"/>
                <xsd:element ref="ns1:_ip_UnifiedCompliancePolicyProperties" minOccurs="0"/>
                <xsd:element ref="ns1:_ip_UnifiedCompliancePolicyUIAction"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8" nillable="true" ma:displayName="Unified Compliance Policy Properties" ma:hidden="true" ma:internalName="_ip_UnifiedCompliancePolicyProperties">
      <xsd:simpleType>
        <xsd:restriction base="dms:Note"/>
      </xsd:simpleType>
    </xsd:element>
    <xsd:element name="_ip_UnifiedCompliancePolicyUIAction" ma:index="19"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abd455b-f998-4cc2-818b-a608e1f8bab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true">
      <xsd:simpleType>
        <xsd:restriction base="dms:Note">
          <xsd:maxLength value="255"/>
        </xsd:restriction>
      </xsd:simpleType>
    </xsd:element>
    <xsd:element name="MediaServiceDateTaken" ma:index="20"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1b13dd2-8f32-4e5f-8066-46363bcf0f6f"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E3EA234-7EAD-40CF-AD4D-C693673E42F6}">
  <ds:schemaRefs>
    <ds:schemaRef ds:uri="1abd455b-f998-4cc2-818b-a608e1f8babe"/>
    <ds:schemaRef ds:uri="81b13dd2-8f32-4e5f-8066-46363bcf0f6f"/>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2B207AA1-7C44-4A3D-B4B9-B867CECCA1EE}">
  <ds:schemaRefs>
    <ds:schemaRef ds:uri="1abd455b-f998-4cc2-818b-a608e1f8babe"/>
    <ds:schemaRef ds:uri="81b13dd2-8f32-4e5f-8066-46363bcf0f6f"/>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C497C37B-43FC-408A-8700-A29CF2BA25C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blank</Template>
  <TotalTime>352</TotalTime>
  <Words>270</Words>
  <Application>Microsoft Office PowerPoint</Application>
  <PresentationFormat>Widescreen</PresentationFormat>
  <Paragraphs>64</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1_Tetra Pak Widescreen Layouts</vt:lpstr>
      <vt:lpstr>Knowledge checks</vt:lpstr>
      <vt:lpstr>True or False?</vt:lpstr>
      <vt:lpstr>PowerPoint Presentation</vt:lpstr>
      <vt:lpstr>PowerPoint Presentation</vt:lpstr>
      <vt:lpstr>True or False?</vt:lpstr>
      <vt:lpstr>True or False?</vt:lpstr>
      <vt:lpstr>True or False?</vt:lpstr>
      <vt:lpstr>PowerPoint Presentation</vt:lpstr>
      <vt:lpstr>PowerPoint Presentation</vt:lpstr>
      <vt:lpstr>PowerPoint Presentation</vt:lpstr>
      <vt:lpstr>True or False?</vt:lpstr>
      <vt:lpstr>PowerPoint Presentation</vt:lpstr>
    </vt:vector>
  </TitlesOfParts>
  <Company>Tetra Pak</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Knowledge checks</dc:title>
  <dc:creator>Hanlon Lorraine</dc:creator>
  <cp:lastModifiedBy>Pinto Ivy</cp:lastModifiedBy>
  <cp:revision>52</cp:revision>
  <cp:lastPrinted>2021-01-29T11:26:26Z</cp:lastPrinted>
  <dcterms:created xsi:type="dcterms:W3CDTF">2021-04-30T14:58:17Z</dcterms:created>
  <dcterms:modified xsi:type="dcterms:W3CDTF">2021-05-05T05:48:10Z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0x0101001E1BC466958E674186ACF95E62141810</vt:lpwstr>
  </property>
  <property fmtid="{D5CDD505-2E9C-101B-9397-08002B2CF9AE}" pid="3" name="MSIP_Label_25b55a0c-bcf3-45fe-8d6b-e30a646beadd_Enabled">
    <vt:lpwstr>true</vt:lpwstr>
  </property>
  <property fmtid="{D5CDD505-2E9C-101B-9397-08002B2CF9AE}" pid="4" name="MSIP_Label_25b55a0c-bcf3-45fe-8d6b-e30a646beadd_SetDate">
    <vt:lpwstr>2021-04-30T15:04:41Z</vt:lpwstr>
  </property>
  <property fmtid="{D5CDD505-2E9C-101B-9397-08002B2CF9AE}" pid="5" name="MSIP_Label_25b55a0c-bcf3-45fe-8d6b-e30a646beadd_Method">
    <vt:lpwstr>Privileged</vt:lpwstr>
  </property>
  <property fmtid="{D5CDD505-2E9C-101B-9397-08002B2CF9AE}" pid="6" name="MSIP_Label_25b55a0c-bcf3-45fe-8d6b-e30a646beadd_Name">
    <vt:lpwstr>Internal</vt:lpwstr>
  </property>
  <property fmtid="{D5CDD505-2E9C-101B-9397-08002B2CF9AE}" pid="7" name="MSIP_Label_25b55a0c-bcf3-45fe-8d6b-e30a646beadd_SiteId">
    <vt:lpwstr>d2d2794a-61cc-4823-9690-8e288fd554cc</vt:lpwstr>
  </property>
  <property fmtid="{D5CDD505-2E9C-101B-9397-08002B2CF9AE}" pid="8" name="MSIP_Label_25b55a0c-bcf3-45fe-8d6b-e30a646beadd_ActionId">
    <vt:lpwstr>b0c988a4-af4a-4ca5-ae82-736e23c090ec</vt:lpwstr>
  </property>
  <property fmtid="{D5CDD505-2E9C-101B-9397-08002B2CF9AE}" pid="9" name="MSIP_Label_25b55a0c-bcf3-45fe-8d6b-e30a646beadd_ContentBits">
    <vt:lpwstr>2</vt:lpwstr>
  </property>
</Properties>
</file>